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64" r:id="rId3"/>
    <p:sldId id="258" r:id="rId4"/>
    <p:sldId id="259" r:id="rId5"/>
    <p:sldId id="267" r:id="rId6"/>
    <p:sldId id="265" r:id="rId7"/>
    <p:sldId id="266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 showGuides="1">
      <p:cViewPr varScale="1">
        <p:scale>
          <a:sx n="93" d="100"/>
          <a:sy n="93" d="100"/>
        </p:scale>
        <p:origin x="111" y="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1:00:49.09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3909 10988 260 0,'-7'-6'99'0,"3"6"-77"0,-3 0 13 0,7 0 1 0,-7 6-6 16,7-6 2-16,0 0-12 15,0 3-4-15,0-3-9 16,7 6 8-16,0-6 5 0,4 0 1 16,-1-6-1-16,8 6 1 15,7 6 1-15,6 0-6 16,8 7 1-16,-3 3 1 16,6 3 1-1,7-1-2-15,1 1 2 0,10 0-6 16,-4-3-3-16,4-7-3 15,-4-3 0-15,-6-3-2 16,-4 1 0-16,-7-4-3 16,-4 3 1-16,-3 0-2 15,-8 0 2-15,-6 3-2 16,0 1-1-16,-1-1 1 0,-3 0-1 16,-3-3-3-16,-4 0 0 15,0-3-42-15,-3-6-18 16,3 0-41-16,-7 0-15 15,0 2-51 1</inkml:trace>
  <inkml:trace contextRef="#ctx0" brushRef="#br0" timeOffset="450.651">3993 11643 304 0,'-24'-6'112'0,"13"6"-87"0,1 0 18 16,3 0 0-16,3 0-12 16,4 0-3-16,4 0-1 15,3 6 0-15,7-3-14 16,10-3 5-16,12 0 3 0,-1 0 6 16,11 0 4-16,7 0-9 0,10 3-2 15,18-3-10 1,4 0-4-16,-4 0-3 0,-3 0 0 15,-8-3-2-15,1 0-1 16,-8-6-2-16,-6-1 1 16,-11-5 1-16,-4 5 0 15,-14-5-38-15,-3-4-16 16,-4-3-48-16,0 0-21 16,-10 3-44-1</inkml:trace>
  <inkml:trace contextRef="#ctx0" brushRef="#br0" timeOffset="1173.033">5299 10674 276 0,'-7'-22'104'0,"7"13"-81"0,0-4 16 0,0 10 1 16,0 3-5-16,0 0 4 15,0 6-8-15,0 7-2 16,0 3-16 0,0 9-1-16,0 9-1 0,-7 16-2 0,0 7 0 15,0 9-8-15,-1-7 0 16,5 1-3-16,3-10 0 15,0-6 0-15,3 0-2 16,8-10 0-16,3-5 0 16,0-11 0-16,11-8 0 15,7-1 3-15,14-3 0 0,-4-6-2 16,7 0 2-16,1 0 1 16,10 0 2-16,10 4-3 15,8 2 0-15,-4 0-1 16,-4 7 0-16,-13 2 4 15,-4 7 1-15,-7 3 10 16,-8 4 6-16,-6 2 3 16,-4 0 4-16,-13 1-5 15,-5-1-3-15,-6-3-4 16,-11 0-1-16,-4 4-7 16,-10-4-4-16,-11 3-4 15,-14 1 1-15,-10-7 1 16,-8 0 0-16,4-6-11 15,0-10-5-15,7-6-32 0,-3-6-11 16,10-3-12-16,7-4-1 16,8-2-45-16,6-10-17 15,4-6 27 1</inkml:trace>
  <inkml:trace contextRef="#ctx0" brushRef="#br0" timeOffset="1500.967">5221 10583 292 0,'-14'19'110'0,"14"-16"-86"0,4-3 20 0,-4 0 5 0,3 0-3 15,8-9 5-15,3-1-4 16,10 1-2-16,15-10-24 16,11-9 5-16,13 0 2 0,-6-4-13 15,10 4-3-15,3 3-10 16,15-3-2-16,3 3 0 16,-10-3 2-16,-1 9-3 15,1-3 0-15,7 3-21 0,3 0-8 16,3 0-51-16,-9-9-20 15,6 0-85 1</inkml:trace>
  <inkml:trace contextRef="#ctx0" brushRef="#br0" timeOffset="2674.629">21943 10812 236 0,'-7'6'90'0,"7"-6"-70"0,3-3 13 16,-3 3-1-16,7-3 11 16,0 0 11-16,15-6-5 15,-5 2-2-15,33 1-26 16,-12 0-2-16,26 3 2 0,-15 0-8 16,29 3 0-16,-15 0-5 15,26 0 0-15,-19 0-5 16,8-4-2-16,-18 1-3 15,7-3 1-15,-14 0 1 16,-4 0 0-16,-10-1-36 16,-7 4-15-16,-8 0-25 0,-13 9-10 15,-1 1-62 1</inkml:trace>
  <inkml:trace contextRef="#ctx0" brushRef="#br0" timeOffset="2942.589">22197 11367 332 0,'-4'22'126'0,"4"-22"-98"0,25 3 23 0,-22 0 3 15,15-9-14-15,0 3-3 16,14-10-10-16,-4 4-5 15,32-10-12-15,-11 4-6 0,32-4-1 0,-14 3-2 16,21 0 2-16,-13 4-4 16,16-4 0-16,-17 4-41 15,7-7-19-15,-13 3-22 16,2-12-9-16,-13 6-58 16</inkml:trace>
  <inkml:trace contextRef="#ctx0" brushRef="#br0" timeOffset="3530.14">23925 10449 288 0,'-3'-85'107'0,"3"85"-83"0,10-60 6 0,-10 54-3 15,0-7-2-15,0 1 4 16,0 6 0-16,0-1 0 16,-7 14-16-16,4-1-6 0,-11 22 0 0,3-6-4 15,-10 35 0-15,3-10 1 16,-6 12 2-16,3-9-3 15,-1 7 0-15,5-10-1 16,10 6-2-16,3-3-2 16,15 0 1-16,-4-9-1 15,10 0-2 1,1-10 3-16,17 4 0 0,-6-13 1 16,31 3 0-16,-15-6 0 15,22 3 0-15,-14-7 0 16,28 10 2-16,-17-6-3 15,17 19 0-15,-17-10 3 16,-4 16 1-16,-15-10 14 0,-9 29 6 16,-8-19 8-16,-17 16 4 15,-4-17-13-15,-29 4-3 16,8-6-11-16,-21 0-3 16,7-6-3-16,-22-4 1 15,12 0-4-15,-29 1 0 16,14-10-23-16,-14-10-10 15,14 7-26-15,3-19-10 16,12 6-45-16,6-22-16 16,7 4-4-1</inkml:trace>
  <inkml:trace contextRef="#ctx0" brushRef="#br0" timeOffset="3936.623">24052 10289 264 0,'-17'-7'101'0,"17"7"-78"0,-11-9 15 15,8 9 2-15,-1-3-7 16,1 0 3-16,-4 3-7 15,3 0-3-15,-3 3-14 16,0 0 6-16,0 3 4 0,3 0 0 0,1 4-1 16,-1-1 0-16,11-6 1 15,0 7 3-15,29-13 4 16,-8-4-4-16,32-8-1 16,-11-1-9-16,46-15-4 15,-17 6-9-15,24-13-1 16,-24 7-1-16,35-7 0 15,-25 10-3-15,7-4 2 16,-21 7-15-16,-10 3-6 16,3-3-20-16,-21 3-9 15,-14 4-25-15,-15 8-10 16,-13 10-91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1:00:59.63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9821 6764 160 0,'14'-12'60'0,"-6"5"-47"0,2 1 13 0,-6 3 0 16,-1 3 1-16,4 0 3 15,0 0 4-15,0 3 1 16,0 0-19 0,0 4 8-16,-3 5 4 0,-1 4-2 15,-3 3-1-15,0 3-7 0,-3 15-1 16,-4 17-8-16,-4 18-1 15,-6 6-2-15,-8 4-1 16,-10 18 1-16,-8 25 1 16,-2-9-1-16,-1 19 1 15,0 9-4-15,3-9 0 16,1-9-1-16,3-4-2 16,4-12-2-16,3-13 1 15,8-22 3-15,6-18 1 16,4-17-4-16,3-2-1 0,4-13-2 15,0-9 0-15,0-7-26 16,0-9-10-16,4-6-40 16,-1-7-14-16,0-2-34 15</inkml:trace>
  <inkml:trace contextRef="#ctx0" brushRef="#br0" timeOffset="375.34">9208 6846 244 0,'-18'-13'93'0,"11"4"-72"0,0-1 14 0,3 7 0 16,4 0-18-16,4 0-7 15,3 3 2-15,7 3 2 16,7 7-7-16,11 8 7 0,7 11 5 16,3 33 1-16,7 23 3 15,4 15-11-15,14 45-4 16,7 2-3-16,0 0-1 16,-3 10-5-16,-7-16 1 15,-12-12-2-15,-6-20 0 16,-3-11 2-16,-5-11 0 15,-2-8 0-15,-5-13 0 16,1-16-11-16,-7-16-3 0,0-15-35 16,-4-16-15-16,-4-6-77 15</inkml:trace>
  <inkml:trace contextRef="#ctx0" brushRef="#br0" timeOffset="706.086">10093 7404 300 0,'-11'3'112'0,"8"-3"-87"0,3-3 2 0,3 3-4 16,4-3-9-16,8 3 0 16,6-3-6-16,10 3 0 15,8 0-5-15,4 0 0 0,2 0 1 16,5 0-2-16,3 3-2 16,7 0 1-16,0 0-1 15,-4 0-5-15,-3 3-1 16,-7-2-39-16,-7 2-15 0,-7 3-74 31</inkml:trace>
  <inkml:trace contextRef="#ctx0" brushRef="#br0" timeOffset="1006.395">10340 7877 248 0,'-4'0'93'0,"4"7"-72"0,7-4 18 0,-3-3 3 16,3 0-9-16,7-3 0 16,4-4-16-16,6-2-5 15,5 6-8-15,10-7-1 0,10 4 3 16,7 3-3-16,4 0 0 15,4 3-1-15,-4 0 1 16,0 0-7-16,0 3-1 16,0-3-42-1,-4 0-19-15,-3 0-72 16</inkml:trace>
  <inkml:trace contextRef="#ctx0" brushRef="#br0" timeOffset="2326.964">11970 6739 172 0,'0'-28'66'0,"-4"15"-52"0,1-5 10 0,3 11 0 15,0-2-3-15,0 0 2 16,0-1 0-16,-4 4 3 16,4 0-14-16,0 2 2 0,4 17 7 15,-1 12-3 1,4 10-5-16,4 5-2 15,3 7-5-15,4 16 1 16,3 19-4-16,3-1-2 16,1-2 0-16,0-7-1 0,-4 0 2 15,0-6 1 1,-3-4-4-16,-4-2 1 0,-3-13 0 16,-4 0 0-16,-4-13-16 15,1-5-6-15,-4-14-25 16,0 1-9-16,0-16-59 15</inkml:trace>
  <inkml:trace contextRef="#ctx0" brushRef="#br0" timeOffset="2778.448">11635 7056 240 0,'-7'-13'90'0,"7"7"-70"0,0 0 10 0,0 3 2 16,0 0-9-16,3-4 1 15,4 4-7-15,4 0-2 16,6 0-9-16,8 3 3 0,3 0 3 16,8 3 5-16,6-3 4 15,11-3-2-15,17-7-2 0,12-2-5 16,2-4 0-16,-3 4-1 16,4-4 1-16,0 0-6 15,-8 7-2-15,-6 0-4 16,-15 2-3-16,-6 4 4 15,-15 0 3-15,-7 0-1 16,-3 3-2-16,-8 0 0 16,-6 0-1-16,-4-3-47 15,-3 0-18-15,-4-1-49 16,-4-2-18-16,-3 0 15 16</inkml:trace>
  <inkml:trace contextRef="#ctx0" brushRef="#br0" timeOffset="4808.228">13617 6752 176 0,'7'-22'68'0,"-7"12"-52"0,4-8 12 15,-4 8 3-15,0-2-3 16,0-4 3-16,-4 0-4 16,1 1 1-16,-4-1-16 15,0 0 2-15,-4 1 0 0,-3 5 1 16,-4-2 1-16,1-1-4 15,-4 4-2-15,-1-1-2 0,-2 4 0 16,-1 0-4-16,0 3-1 16,1 3-1-16,-5 6-2 15,1 10 1-15,0 9 1 16,3 12-1-16,1 4-1 16,2 3 1-1,5 0-1-15,3 9-3 0,7 7 2 16,3 9 1-16,8 6 2 15,3-6-3-15,7-10-2 16,0-2 4-16,7-10 1 16,4-16 8-16,3-2 6 15,7-17 1-15,8-9 1 16,2-9-7-16,5-13-2 16,-4-19-1-16,-4-5 0 0,-3-14-4 15,-7 1-1 1,-4-1-1-16,-7 1-2 0,-3 3 1 15,-8-1-1-15,-3 13 2 16,-3 7 1-16,-1 6-1 16,-3 6 1-16,0 19 0 15,0 6 3-15,0 19-5 16,4 6-1-16,-1 10 2 16,1 31 1-16,3 15 1 15,3 7 0-15,1 10-5 16,0 21 1-16,3-6 0 15,0-10 0-15,3-8 2 16,1-11 1-16,-4-5-4 0,4-10-1 16,-4-9 1-16,0-10 2 15,0-15-20 1,0-16-9-16,-3-7-19 16,-1-12-6-16,1-9-25 0,0-6-8 15,-1 2-42 1</inkml:trace>
  <inkml:trace contextRef="#ctx0" brushRef="#br0" timeOffset="5659.833">15286 6752 228 0,'-4'-7'85'0,"1"4"-66"0,3 0 10 0,0 3-1 16,0 0-3-16,0 0 0 15,-4 0-3-15,1-3 1 16,-1-3-13-16,1 3 5 0,-4-4 3 15,0-2-6-15,-4 0-2 16,-3-1 3-16,-4 1 2 16,-6 3-6-16,-8 6-3 15,-7 9-1-15,-7 7 1 16,0 9-3-16,4 3 0 16,3 3-3-16,0 7-3 15,4 3 2-15,3 18 0 16,4 4 1-16,7 3 2 0,7-4-3 15,3-2-2-15,8-4 2 16,10-8 0-16,3-11 1 16,12-9 2-16,9-9 3 15,12-9 2-15,6-10-3 16,4-7-1-16,-4-5-1 16,-3-7 1-16,-4 0-2 15,-10 0-1-15,-7 4 3 16,-7 5 0-16,-11 7-1 15,-4 6-2-15,-6 7 1 16,-8 5 1-16,-7 10-1 16,-6 10-1-16,-5 18-2 15,1 16 1-15,4 3 1 16,2-6 0-16,8 3-3 16,7-6 2-16,7-4-1 0,7-8 0 15,11-8 2-15,3-8 2 16,7-16-3-16,8-13 0 15,-5-6 1-15,1-6 2 16,3-4-3-16,1 1-2 16,-1-4 2-16,0 4 2 15,-3 0-9-15,-4-1-2 16,-3 1-46-16,-4-1-20 0,-3 1-76 31</inkml:trace>
  <inkml:trace contextRef="#ctx0" brushRef="#br0" timeOffset="6034.999">14810 6470 236 0,'-4'-51'90'0,"1"42"-70"0,3-4 4 0,0 13 13 15,3 13-5 1,4 9-3-16,4 25 0 16,6 25-17-16,8 6 2 0,3 20 2 15,8 30-8-15,6 13-2 16,4 26-6-16,-4 2-1 15,4-9-1-15,-11 0 0 16,-3-13 4-16,-4-25 1 16,0-21-1-16,1-17-2 15,-1-21-19-15,-3-16-10 16,-1-19-60-16,1-9-25 16,-7-13-1-1</inkml:trace>
  <inkml:trace contextRef="#ctx0" brushRef="#br0" timeOffset="6742.12">16062 7012 196 0,'-11'9'74'0,"4"-9"-58"0,4 0 14 0,3 0 1 0,3 0 4 15,4-3 5-15,8 0 3 16,6 0 1-16,7 0-24 16,7 0 4-16,8 0 0 0,16-4-4 0,12 1-1 15,10-3-9 1,-3-1-4-16,3-9-3 16,11 7 0-16,-1-4-2 15,-6 1-1-15,-7-1 1 16,-11 3-1-16,-11-2-3 0,-10 5 0 15,-7-9-38-15,-7 10-17 16,-8-7-42-16,1 1-14 16,-4-1-4-1</inkml:trace>
  <inkml:trace contextRef="#ctx0" brushRef="#br0" timeOffset="7539.406">17709 6247 228 0,'0'-19'88'0,"0"7"-69"0,0-13 15 16,0 15 3-16,0-2-8 16,0-7 0-16,0-3-7 15,0 0-4-15,0 0-10 0,0 3 1 0,-3 7 4 16,-1-4-1 31,1 0 3-47,-4 1-2 15,-4 2 0-15,1 0-3 0,-4 1-1 0,-4-1-3 0,-7-2 1 0,-3 5-4 0,-4 7-2 16,-3 3-3 0,-4 3 1-16,0 16 1 0,1 6 2 15,2 16-1 1,5 15-1-16,6 4 1 0,4 0-1 16,3-1-3-16,7 4 2 15,8 6 1-15,6 0 2 16,12-3 3-16,9-16 4 0,12-3 2 15,6-19 1 1,4-12 0-16,0-10 0 16,-1-12 0-16,-2-16 0 15,-1-10-2-15,4 4-1 0,-4-9-5 16,-6-4-3-16,-5-9 0 16,-2-16 1-16,-8 0-1 15,-4 6-1-15,-3 10 1 16,-6 13 1-16,-1 8 3 15,-4 17 2-15,-3 21-3 16,0 19-1-16,-3 13 5 16,-1 9 3-16,4 16-2 15,0 28 0-15,4 10-3 16,6-1-1-16,8 32-3 16,6 0-2-16,5-7 1 0,-1 4-1 15,0 3-3-15,-3-19 2 16,-4-19 3-16,0-15 1 15,-3-13-1-15,-4-13-2 16,-3-12-2-16,-4-10 1 16,0-5-23-16,-4-4-10 15,1-10-24-15,-1-2-9 16,-3-7-24-16,0-3-10 0,0-3-44 31</inkml:trace>
  <inkml:trace contextRef="#ctx0" brushRef="#br0" timeOffset="9847.143">8273 6191 212 0,'-18'-44'82'0,"11"40"-64"0,0 4 13 0,3 7 1 16,4 12-8-16,4 12 0 16,3 16-4-16,4 13-1 15,3 46-10-15,7 10 3 0,4 22 2 16,6 22-5-16,5 28-1 16,-1 19-4-16,4 25-3 0,-1 0 0 15,1 28 1-15,4-21-3 16,6 15-2-16,0-35 2 15,1-9 2-15,3-15 0 16,-4-32 2-16,-3-25-4 16,-7-22 0-16,-4-22 1 0,0-16 2 15,1-12-1 1,2-10 2-16,8-5 2 16,7-8 4-16,4-5 2 15,-1-7 1-15,4-9-4 0,3-3-3 16,19-13-2-16,13-9-3 15,4-9 5-15,14-10 1 16,24-3 2 0,8-3 0-16,24-4-4 15,7-5-3-15,19-7 2 0,9-16 2 16,18-12 0-16,8-3 2 16,24 6-2-16,-4 0 0 15,82-25-3-15,-8-4 1 16,-6 1-2-16,17 3 2 15,11 19-2-15,-4 3-1 16,4 3 1-16,17-6-1 16,7-4 2-16,-3 1 1 15,-17 12-4-15,9 10 1 0,-2 5 0 16,-22 7 2-16,-11 13 1 16,-3 6 1-16,-31 6-5 15,6 10-1-15,-42 3 3 16,-4 6 1-16,-31 3 0 15,-25 3 1-15,-7 3-4 16,-28 4-2-16,-32-1 2 16,-25-2 2-16,-17 2 0 15,-18-5-1-15,-18 2 3 16,-10 0 0-16,-14-2-1 16,-11-7 1-16,-14-7-2 15,-7-2-1-15,-7-7 1 16,-7-12 1-16,-8-16 1 0,-6-22 1 15,-7-12-5-15,-4 0 1 16,-3-7 0-16,-1-22 0 16,1-12-3-16,3-12 2 15,4-23 1-15,-4-12 2 16,-7-26-1-16,-14-14-1 16,-14-26 1-16,-11-16-1 15,0-25 0-15,-14 13 2 16,-17-16-3-16,6 28 0 15,8 13 1-15,-4 44 0 16,-7 37 0-16,7 29 2 16,4 31-3-16,-14 15 0 15,-15 23 1-15,11 15 0 0,-7 19 0 16,-14 13 2-16,3 9-3 16,-3 9 0-16,-14 4 1 15,6 2 2-15,-9 4-3 16,-12 0 0-16,8 6 1 15,-22 3 0-15,4 7 0 16,-17 5 2-16,-1 11-1 16,-17 5-1-16,-4 1-2 15,-10-7-1-15,-1 6 4 16,-20-6 3-16,10 16-3 16,-28 3-3-16,14 13 1 15,-11-4 0-15,-3-6 1 16,-4-6 2-16,-10 0-1 0,10 3-1 15,-10 9 1-15,3 4-1 16,8-10-3 0,-8-3 0-16,25-13 2 15,-11 1 2-15,22-10-13 0,-4-10-7 16,24-5-4-16,1-13-1 16,17-4 5-16,11-9 1 15,0 1 6-15,28 2 3 16,15-6-17-16,2 13-8 15,15 3-37-15,28 3-15 16,8-3-28 0</inkml:trace>
  <inkml:trace contextRef="#ctx0" brushRef="#br0" timeOffset="10853.747">12107 11700 184 0,'0'-38'71'0,"0"25"-55"0,0 1 9 0,0 9 1 16,0-4-4-16,0 7-1 0,4 0-5 15,3 0 0-15,4 10-9 16,-1 9 2-16,4 6 4 0,0 12-3 15,4 29 2-15,0 19-3 16,-1 15 0 0,1 41-8-16,0 10 0 0,3 43-1 15,0 1 2-15,0 30-1 16,0-15-1-16,-3 7 1 16,-1-23 1-16,1-28-1 15,-4-25 2-15,0-21-4 16,0-20 0-16,1-28 1 15,-1-19 0-15,-4-21-27 16,1-20-11-16,-1-5-85 16</inkml:trace>
  <inkml:trace contextRef="#ctx0" brushRef="#br0" timeOffset="11304.509">14192 11279 280 0,'-10'7'107'0,"6"11"-83"0,1 26 2 15,3-3-4-15,0 19-3 16,3 15 3-16,4 38-6 15,0 25-1-15,4 28-9 16,3 22-6-16,4 28-1 0,-1 4-1 16,4 9 0-16,-3-13 2 15,0-21 2-15,-4-17-3 0,-4-24 0 16,-3-38-15-16,-3-22-4 16,-4-25-39-16,0-25-16 15,-4-19-45 1</inkml:trace>
  <inkml:trace contextRef="#ctx0" brushRef="#br0" timeOffset="12024.932">13434 12192 188 0,'-7'-19'71'16,"3"16"-55"-16,-3-10 11 0,4 10 3 0,-4-3-5 15,0-3 0-15,3-4-5 16,-3-3-2-16,0-6-10 15,3-6 4-15,-3-3 1 0,0-4 2 16,-3 1 1-16,-4 6-2 16,-4 3-1-16,-7 6-7 0,-3 16-2 15,-7 6-2-15,-8 16 1 16,-2 9-2-16,2 6-1 16,4 1-2-16,8 2 1 15,2 7 1-15,8 6 0 16,7 13 0-16,7 12 0 15,7 1-3-15,4-4 2 16,3 0-1-16,3-9 0 16,8-4 0-16,0-9-2 15,3-9 3-15,3-16 0 16,5-12 7-16,2-13 4 16,1-10-1-16,0-12 2 15,0-12-2-15,-4-16 0 16,-3-16-3-16,-4-3 1 0,-4 0-4 15,-3 9-2-15,-3 7 0 16,-4 6 1-16,-3 12-1 16,-1 7 2-16,1 6 2 15,3 16 4 1,0 12-4-16,3 13-3 16,4 19 1-16,4 37-2 15,3 10-1-15,4 24 1 16,3 26 1-16,4 6-1 15,0 19-1-15,-4-3 1 16,0-19-1-16,0-19 0 16,-3-12 0-16,0-23-22 15,-1-12-10-15,-2-28-22 16,-1-15-6-16,-4-20-78 16</inkml:trace>
  <inkml:trace contextRef="#ctx0" brushRef="#br0" timeOffset="12430.819">14975 12245 292 0,'-10'-9'110'0,"10"9"-86"0,3 0-2 15,1 0-5-15,6 0-7 16,8 0 4-16,10-3-5 16,8-4-3-16,6-2-3 15,0-4-3-15,4 1 1 0,7-4 1 0,4 4 1 16,-1-4-12-16,-3 7-4 16,-7 9-98-1,-15 0-69-15,-13 9 64 16</inkml:trace>
  <inkml:trace contextRef="#ctx0" brushRef="#br0" timeOffset="12658.061">15039 12750 276 0,'-18'16'104'0,"22"-16"-81"0,10 0 12 0,-3-4 0 0,10-2-10 15,10-3-2-15,5-7-13 16,6 0-6-16,11-2-3 16,14-1-1-16,7-3 0 0,0-3-7 15,-3 9 0-15,-4 0-32 16,0 4-14 0,0-1-79-16</inkml:trace>
  <inkml:trace contextRef="#ctx0" brushRef="#br0" timeOffset="13289.84">17124 11750 208 0,'-11'-28'77'0,"1"15"-60"0,-15-9 17 0,11 9 4 16,-7-5-11-16,-8-11-3 15,-2-8-8-15,-5-4-2 16,1 0-8-16,0 7-2 0,3 6 2 16,4 6 8-16,3 9 3 15,4 13-8-15,0 16-3 16,3 12-4-16,1 10 1 15,3 12-2-15,3 6-1 0,0 19 1 16,8 20-1 0,3-5-3-16,7 1 2 0,3-6 1 15,8-10 2-15,7-9-1 16,7-22 2-16,10-22 7 16,4-19 3-16,0-12 2 0,-4-10 1 15,-3-19-4 1,-4-21 0-16,-7-17-7 15,-3 1-1-15,-4 3-2 0,-7 6 1 16,-3 10 4 0,-4 12 6-16,0 13 6 15,-4 12 3-15,1 12-11 16,-1 20-7-16,1 9-2 0,0 19-2 16,3 21 0-16,0 11 2 15,3 5-1-15,1 13-1 16,3 19 1-16,7-1-1 15,4-5-3 1,-1-4 2-16,5 1 1 0,-1-11 0 16,0-5-18-16,0-19-8 15,1-13-22-15,-5-15-7 16,1-4-9-16,0-12 0 16,-1-6-69-1</inkml:trace>
  <inkml:trace contextRef="#ctx0" brushRef="#br0" timeOffset="14967.278">20070 12446 228 0,'3'-57'88'0,"-3"57"-69"0,7-22 0 0,-7 19-4 16,4 10 2-16,-1-1 4 15,18 31 7-15,-3-2 5 16,24 28-18-16,-13-13 7 0,16 56 5 16,-9-24-4-16,2 43 1 0,-9-27-9 15,-1 36-2-15,-7-27-7 16,-7 31-2-16,-3-31-2 16,-11 9 1-16,0-22-2 15,-7-10 2-15,0-15-26 16,-4-15-12-16,4-11-26 15,4-11-12-15,-1-4-65 16</inkml:trace>
  <inkml:trace contextRef="#ctx0" brushRef="#br0" timeOffset="17024.872">22493 11389 228 0,'-3'-12'85'0,"3"12"-66"0,-4-10 16 16,4 10 4-16,0 0-15 16,0 0-1-16,0 0-2 15,0 0-1-15,11 0-11 16,-1 0-1-16,18-3-1 0,-3-3-1 15,17-4-1-15,-6 7-3 16,13-9 1-16,-10 2-2 16,7-2-1-16,-7 2-8 15,-1 4-5-15,-6 3-59 0,-7 9-28 16,-4-3-21-16</inkml:trace>
  <inkml:trace contextRef="#ctx0" brushRef="#br0" timeOffset="17238.19">22617 11775 284 0,'14'9'107'0,"-14"-9"-83"0,46-12 8 0,-43 12 1 15,22-10-17-15,-8 1-3 0,19-10-8 16,-8 10-2-16,18-10-1 15,-11 6-6-15,22-12 0 16,-12 6-49-16,12-12-19 0,-11 12-54 16</inkml:trace>
  <inkml:trace contextRef="#ctx0" brushRef="#br0" timeOffset="20176.718">20436 11587 196 0,'-21'-19'74'0,"21"19"-58"0,-14-22 7 16,11 19-1-16,-1-7-3 15,1 1 1-15,-1-13 0 16,1 9 2-16,3-12-12 15,0 13 5-15,0-4 5 0,0 4-2 16,0 2-1-16,0 1-1 16,3 9 3-16,1 0-9 15,3 19-3-15,0-4 0 16,7 20 2-16,-4-1 5 0,8 26 1 0,-4-10-6 31,14 57-3-31,-3-26-3 0,17 73 0 16,-10-38-2-16,10 34 2 15,-10-34 0-15,7 38 1 16,-11-38-5-16,0-3-1 16,-6-25 1-16,-1-4 0 15,-4-15-4-15,-2-12-1 16,-5-13-26-16,1-16-9 16,-1-3-17-16,-3-16-4 0,0-2-67 31</inkml:trace>
  <inkml:trace contextRef="#ctx0" brushRef="#br0" timeOffset="20465.806">20839 12408 272 0,'7'16'101'0,"-7"-16"-78"0,21 9 13 16,-18-6 0-16,8-3-8 15,-4 0-2-15,11-6-10 16,-4-3-5-16,7-7-6 16,-3 0-4-16,13 4 2 0,-2-4-2 15,13 0-1-15,-7 4-19 0,7-1-8 16,-6 4-21-16,3 0-10 15,-8 2-68 1</inkml:trace>
  <inkml:trace contextRef="#ctx0" brushRef="#br0" timeOffset="21167.285">21509 11809 244 0,'-4'-15'93'0,"4"15"-72"0,-7-13 11 0,4 13 3 0,-1-6-6 16,1 0 1-16,-1-10-13 15,1 6-3 1,-1-2-8-16,1-1 3 0,-4-2 1 0,3 2 1 15,-3-3 1-15,0 7 0 16,-4 0 0-16,1 2-4 16,-4 1 0-16,0 0-3 15,-4 6 0-15,4 0-3 16,-4 12-2-16,4-2 1 16,0 15-1-16,0-6 0 15,0 21 0-15,3-2-3 16,4 19 2-16,0-10 1 0,7 3 0 15,0-10 0-15,7-2 0 16,0-3-3-16,11-10 2 16,-4-6 1-16,7-10 0 15,-3-3 6-15,3-12 6 16,-4 0-2-16,8-23 2 16,-7 4-5-1,-1-22-2-15,-2 13-2 0,-1-16 0 16,-4 9-2-16,1 0-1 15,-1 7 1-15,-3 2 1 16,1 10 3-16,-5 7 4 16,1 2-4-16,-4 16-1 15,0-3-2-15,0 19-2 16,0 0 1-16,3 37-1 0,1-15 0 0,3 25 0 16,0-13 0-16,3 29 0 15,1-16 0 1,3 21 0-16,0-18 0 15,4 3 2-15,-4-18-1 16,4 8-1-16,-4-18 1 16,0 0-1-16,-4-9-7 15,4-1-3-15,-3-6-34 16,0-6-16-16,-4-3-29 16,0-6-9-16,0-1-36 15</inkml:trace>
  <inkml:trace contextRef="#ctx0" brushRef="#br0" timeOffset="21498.678">21678 11076 260 0,'4'-35'96'0,"-4"35"-75"0,10-9 17 0,-10 9 3 16,7 9-11-16,0 1 0 16,8 18-6-16,-5-3-3 15,11 38-11-15,-3-16 5 0,7 56 4 0,-4-21-6 16,7 65-2-16,-3-31-6 16,10 69-2-16,-7-47-1 15,11 16-2 1,-7-29-2-16,7 19-1 0,-8-31-1 15,8-13 3-15,-11-15-29 16,4-19-9-16,-7-13-43 16,-4-18-15-16,-3-7-33 15</inkml:trace>
  <inkml:trace contextRef="#ctx0" brushRef="#br0" timeOffset="22683.703">23978 11157 228 0,'-7'-25'85'0,"7"25"-66"0,-7-44 12 0,4 35 3 0,-1-16-5 15,1 3 1-15,-1-13-6 16,1 7-1-1,-4-3-12-15,-1-1 0 0,1 4 2 0,0 3 4 16,-7 0 2-16,4 9-4 16,-8 1-1-16,4 2-6 15,-11 7 0-15,4-1-5 16,-11 17 0-16,4-4-1 16,-11 32 1-16,8-7-2 15,-8 32-1-15,7-10 1 16,0 35-1-16,8-16 0 15,6 35 0-15,4-23 0 0,14 17 0 16,0-23 0-16,17 10 0 16,-2-19 0-16,16-10 0 15,-3-15 8-15,11-16 5 16,-7-9-4-16,3-22-1 16,-3 0-2-1,3-19 1-15,-6 3-2 0,6-28 0 16,-7 3-1-16,4-28 0 15,-4 19-2-15,-7-19 1 16,-3 19-2-16,-4-20 2 16,-3 23 4-16,-4 0 6 0,0 6-1 15,-4 25 3 1,1 1-8-16,-4 21-2 16,0 0-3-16,3 25 1 0,1-6 2 15,3 53 2-15,-4-15 1 16,11 43 0-16,-3-18-7 15,10 50 0-15,-3-32-3 16,10 51 0-16,-7-38 4 16,7 3 1-16,-6-28-4 15,2 0-1-15,-3-22-19 16,1-6-7-16,-5-16-16 16,1-10-5-16,-4-5-25 15,0-14-8-15,-3 1-77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1:01:26.747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8996 5965 324 0,'0'0'121'0,"-4"0"-95"0,8 0 5 0,-4 0-6 16,3 0-9-1,1 3 1-15,3 0-1 16,4 0 0-16,3 0-8 0,7 0 1 0,7-3 2 16,-7 0 0-16,29-3 3 15,6-3-3-15,4-7-1 16,0 4-6-16,3 0-3 0,5-1 0 16,2 1 1-1,-3 9-1-15,-7 0 2 16,-11 0 0-16,-6 9 1 15,-8 1-16-15,-7-1-6 16,-3 7-44-16,-7-7-18 16,-1 4-81-1</inkml:trace>
  <inkml:trace contextRef="#ctx0" brushRef="#br0" timeOffset="659.662">10463 5447 336 0,'-7'-12'126'0,"4"6"-98"0,-4 6 14 0,0 0 0 16,0 0-18-16,0 6-3 15,0 3-15-15,-4 7-3 16,0 6-3-16,1 9 0 0,-1 10 0 15,1 3 0-15,3 0 2 16,0 0-3-16,-1-10 0 0,5-2 1 16,3-4 0-1,0-6-3-15,3-3 2 0,5-7-1 16,-1 4-2-16,7-4 3 16,3-2 0-16,4-4-2 15,4 0 2-15,3 0-1 16,11 1 0-16,11-1 2 15,6 7 0-15,4 2 0 16,-4 4 2-16,-3 12-1 16,-3 7-1-16,-8 6 1 15,-7 6 1-15,-6-3 3 16,-8-6 4-16,-11-3 16 16,-6-4 6-16,-4-3-8 15,-11-2-3-15,-6-4-9 16,-8-7-5-16,-7-2-3 15,-7 0-3-15,-10-4-2 0,-4-2-1 16,4-1-12-16,3-6-2 16,4-3-27-16,6 0-10 15,4 0-26-15,8-12-12 16,3-4-53 0</inkml:trace>
  <inkml:trace contextRef="#ctx0" brushRef="#br0" timeOffset="1005.792">10432 5435 348 0,'-4'-10'129'0,"1"4"-100"0,3 6-2 0,0 0-8 0,0 0-12 16,0 0-2-16,3 0 0 16,4 6 1-16,4-2-3 15,3 2 5-15,7-3 4 0,7-3 0 16,15 0 3-16,6 0-8 16,7-3-2-16,4-3-1 15,-3-4 2-15,-4 1-3 16,-4 6-2-16,1-4 0 15,-8 7 1-15,-7 0-41 0,-7 7-18 16,-6-4-66-16,-5 3-29 16,-6 3 33-1</inkml:trace>
  <inkml:trace contextRef="#ctx0" brushRef="#br0" timeOffset="1471.523">8911 7297 288 0,'14'-22'110'0,"-3"10"-86"0,7-10 9 16,-11 19-3-16,7-4-7 16,3-2 0-16,8 9-1 15,10 0-2-15,15 9-10 16,10-2 2-16,10-4 4 0,4-3-2 15,14 6 0-15,18-12-4 16,7-4-1-16,4 1-1 0,20-10 2 16,4-9-3-16,4 0 1 15,7-4-5-15,-8 11 0 16,-17-5-1-16,-3 4-2 16,-8 7 3-16,-3 5 0 15,-11 4-15-15,-13 3-4 16,-12 0-58-16,1-3-24 15,3 2-67 1</inkml:trace>
  <inkml:trace contextRef="#ctx0" brushRef="#br0" timeOffset="2085.659">15032 6046 280 0,'-11'19'104'16,"8"-10"-81"-16,3-9 7 0,0 0-3 0,3 7-4 15,4-4 1-15,4 3-2 16,7-3 1-16,6 0-13 16,12 1 3-16,-1-4 3 0,7-4-6 15,15-2-3-15,10-3-2 16,3-1-1-16,1 1-5 16,-4 3 1-16,-7-4-5 15,-4 7-1-15,-3 0-68 16,-4 3-28-16,-6 3-45 15</inkml:trace>
  <inkml:trace contextRef="#ctx0" brushRef="#br0" timeOffset="2597.329">16164 5466 356 0,'-7'-19'132'0,"4"16"-103"0,-4 3-1 0,3 3-9 15,-3 4-17-15,0 5 0 16,-4 4-2-16,1 12 0 16,-1 7 0-16,1 12-3 0,-1-3 0 15,4-4 2-15,0-2 0 0,7-10 1 16,4-3 2-16,3-6-3 15,7-3 0-15,7-4-1 16,4-2 0-16,6-4 8 16,12-3 6-1,6 10-6-15,11-4-3 0,7 4 0 16,-7 2 0-16,0 1 7 16,-4 3 6-16,-3 3 1 15,0-4-1-15,-7 14 0 16,-4-1 3-16,-10 4 2 15,-7 2 2-15,-11 1-1 16,-7 0 1-16,-14-1-9 16,-7-2-3-16,-4-1-6 0,-6-2-4 15,-5-4 0-15,-6 3-1 16,-7-6 0 0,-8-6 2-16,-6-6-12 0,3-7-3 15,4-9-27-15,10-4-9 16,7-2-21-16,7-7-7 15,8-12-92 1</inkml:trace>
  <inkml:trace contextRef="#ctx0" brushRef="#br0" timeOffset="2911.813">16224 5429 316 0,'-7'0'118'0,"7"0"-92"0,0 0 17 15,4 0 3-15,-1 0-5 16,8 0 0-16,6-4-7 16,12-2-4-16,10-3-16 15,10-1-4-15,4 1-3 0,3-7-3 16,-3 1-1-16,0-1-1 15,4-3 1-15,3-3-2 16,-1 3 2-16,-2 4 0 16,-4-4 1-16,-11 3-29 0,-7 1-12 15,-6 2-31-15,-8 4-10 16,-11-4-90 0</inkml:trace>
  <inkml:trace contextRef="#ctx0" brushRef="#br0" timeOffset="3586.242">10957 2625 228 0,'11'-6'88'0,"-11"9"-69"0,0-3 17 0,0 0 5 16,0 0-13-16,0 0-4 15,0 0-5-15,0 0-2 16,0 0 13 0,-7 35-17-16,-7 28 0 0,-4 12-1 15,-3 28-1-15,-11 29 1 16,-10 28-4-16,-8 47-3 15,-10 50-2-15,-3 41 0 0,-8 44-2 16,-10 31-1-16,-14 37 1 16,-4 17 1-16,11-4-1 15,14-18 2 1,10-29-2-16,12-59-1 16,13-38 1-16,11-41-1 0,6-50-3 15,8-41 2-15,11-21-39 16,3-35-18-16,3-29-100 15</inkml:trace>
  <inkml:trace contextRef="#ctx0" brushRef="#br0" timeOffset="4428.312">9243 9216 236 0,'7'-28'90'0,"-7"28"-70"0,3 16 13 0,1-4-1 0,-1 13-11 16,4 19-1-16,8 41-1 15,-1 18 0-15,7 32-10 16,0 25 1-16,4 44 3 0,-1 22-7 16,1 34-1-16,3 28-1 15,-3-2 0-15,0 2-2 16,-4-34-2-16,-3-6 7 15,-1-47 5-15,-3-32-6 16,0-37-3-16,-3-26-2 16,0-31 1-16,-1-12-8 15,-3-22-1-15,4-19-27 16,-4-13-10-16,0-9-73 16,3-19-57-16,1-12 62 15</inkml:trace>
  <inkml:trace contextRef="#ctx0" brushRef="#br0" timeOffset="4953.751">11335 9232 216 0,'7'0'82'0,"-4"6"-64"0,1 4 13 16,-4-1 1-16,3 10-6 15,1 28-1-15,3 28-2 16,0 19 0-16,4 32-13 15,3 27 3-15,0 42 3 0,7 21-6 0,7 44-3 16,4 19-4-16,7-3-3 16,0 6 1-16,-1-37 1 15,-2-10-1-15,-1-28-1 16,-7-38-2-16,-3-31 1 16,-7-22 1-16,-4-15 0 15,-4-29-22-15,-3-19-8 16,-7-22-111-1</inkml:trace>
  <inkml:trace contextRef="#ctx0" brushRef="#br0" timeOffset="5358.28">10823 9912 188 0,'-7'-44'71'0,"4"41"-55"0,3 0 22 0,0 3 8 15,3 6-11-15,1 16-2 16,3 16-6-16,-4 12 0 15,1 3-15-15,-4 7 6 0,-4 12 3 16,-6 29-9-16,-8 2-2 16,-7 7-4-1,-3 31 1-15,-4 3-4 0,-3 13 0 16,0 12-3-16,3-9-1 16,0-13 1-16,4-9 0 15,3-15-7-15,4-26-3 16,4-22-19-16,6-25-8 15,0-15-41-15,4-32-17 16,0-22-16-16</inkml:trace>
  <inkml:trace contextRef="#ctx0" brushRef="#br0" timeOffset="5644.228">10234 9890 288 0,'-10'-31'107'15,"6"31"-83"-15,4 3-7 0,11 32 15 16,6 18-12-16,8 13 3 16,7 9 1-16,6 25-13 15,5 23 0-15,10 5 2 0,17 35-7 16,11 3-1-16,4 16-3 15,0 0 1-15,3-13-2 0,4 1 2 16,-1-10-4-16,-6-32-2 16,-7-15-45-16,-11-25-20 15,3-19-80 1</inkml:trace>
  <inkml:trace contextRef="#ctx0" brushRef="#br0" timeOffset="6018.766">12263 10618 316 0,'-36'34'118'0,"19"-21"-92"0,3-1 2 15,10-5-7-15,4-1-14 16,7-3-2-16,11-3 6 0,6-6 2 16,8-10-6-1,7-6 0-15,7-6 3 0,10-7-6 0,8 4 0 16,3 3-2-16,0 6-2 15,-7 9 1-15,-4 4 1 16,-3 9-1-16,-7 6 2 16,-7 4-46-16,-7 2-18 15,-8-2-89 1</inkml:trace>
  <inkml:trace contextRef="#ctx0" brushRef="#br0" timeOffset="6275.077">12495 11345 304 0,'22'13'115'0,"-1"-16"-89"0,25-13 12 16,-22 10 1-16,12-7-19 15,9-3-3-15,5-5-11 16,10-1-2-16,14 0-2 15,11-3-4-15,-1 6 1 0,-6 0 3 16,3 3 3-16,0 1-9 16,0-7-2-16,-7-7-61 15,-3-8-25-15,-11 2-44 16</inkml:trace>
  <inkml:trace contextRef="#ctx0" brushRef="#br0" timeOffset="6817.763">14587 7272 260 0,'-17'13'99'0,"13"-7"-77"0,4 0 0 16,4 1-3-16,6-1-2 16,11 3 4-16,11-2 4 15,11-1 4-15,24-3-15 16,24-3 3-16,15-6 1 0,18-4-6 0,24-2-2 15,3-4-3-15,22-6 0 16,0-6-4-16,7 0 0 16,4 6-1-16,-15-3-2 15,4 9 3 1,-14 7 0-16,-18 5 1 0,-25 8 2 16,-17 8-49-16,-22 4-21 15,-13-1-96 1</inkml:trace>
  <inkml:trace contextRef="#ctx0" brushRef="#br0" timeOffset="7505.155">14418 9727 260 0,'0'0'96'0,"0"7"-75"0,4 15 3 0,-4-4-2 0,3 14-5 16,8 34 1-16,3 12-3 15,3 7 1-15,5 34-9 16,2 19 0-16,5 12 3 0,-1 32-6 16,0 9-2-16,0 23-1 15,-3-14-1-15,0 7 0 16,-1-28 2-16,-6-32-1 15,0-31 2-15,-4-28-4 0,0-31 0 16,0-23-23-16,0-25-12 16,-3-21-100-1</inkml:trace>
  <inkml:trace contextRef="#ctx0" brushRef="#br0" timeOffset="7914.338">15208 9429 220 0,'0'-43'85'0,"-3"27"-66"0,-1 0 12 15,1 10 1-15,-1 0-2 16,1 3 4-16,-1 3-14 16,1 6-6-16,-1 16-9 15,4 28 3-15,0 22 2 0,4 13 6 16,-1 31 2-16,4 19-5 16,0 24 0-16,4 20-6 15,-1 19-2-15,1 15-5 16,3 6 0-16,4 7 2 15,-1-16 1-15,5 0-1 16,6-31-2-16,0-19-24 0,0-28-11 16,-3-19-46-16,0-29-21 15,-8-18-19 1</inkml:trace>
  <inkml:trace contextRef="#ctx0" brushRef="#br0" timeOffset="9684.549">21174 9596 192 0,'0'-69'71'0,"0"69"-55"0,0-57 17 0,0 51 5 15,0-13-5-15,0 0 1 16,3-6-6-16,-3 10 0 16,4-4-16-16,-1 3 6 15,-3 4 5-15,0-1-6 0,-3 13 1 16,-1 0-13-16,-6 34-3 16,3-5 0-16,-11 55 1 15,4-21-1-15,-7 88 1 16,3-42-4-16,-7 89 0 15,4-51 1-15,-11 79 2 0,11-60-1 16,-10 63-1-16,9-56 1 16,-2 8-1-16,6-46 0 15,4 22 2-15,3-38-17 16,8-19-4-16,-1-15-40 16,4-35-16-16,0-6-58 15</inkml:trace>
  <inkml:trace contextRef="#ctx0" brushRef="#br0" timeOffset="10027.946">20493 9364 228 0,'-21'-60'85'0,"21"60"-66"0,-11-31 16 0,8 28 6 16,-1-4-18-16,1 1-2 15,3 6 2-15,0 0 3 16,10 28-14-16,1-3 2 0,13 60 0 0,-6-16-5 16,35 78-1-1,-14-34-2-15,35 94-1 16,-18-53-3-16,22 87-2 15,-22-59-2-15,33 66 1 16,-26-63 3-16,11 6 1 0,-17-47-1 16,-1 1 1-16,-14-36-29 15,1-30-11-15,-8-14-114 16</inkml:trace>
  <inkml:trace contextRef="#ctx0" brushRef="#br0" timeOffset="10359.385">21629 10326 312 0,'-32'10'115'0,"32"-10"-89"0,-3 0 3 0,3 0-2 15,3 0-9-15,1 0 1 16,17 0-6-16,-4-4-3 16,19-2-5-16,-5-3-2 0,12-1 1 15,-8-2-2-15,11-1 1 16,-7 1 0-16,14-1 1 15,-11 4-33-15,4 6-15 0,-11 0-110 16</inkml:trace>
  <inkml:trace contextRef="#ctx0" brushRef="#br0" timeOffset="10570.795">21632 10935 300 0,'11'15'112'0,"-11"-15"-87"0,60-37 18 16,-53 33 0-16,25-14-19 15,-4 2-3-15,18-12-13 16,-7 9-3-16,24-3-3 16,-10 6-4-16,11 1 1 0,-12 2-41 15,5 7-19-15,-11 3-86 16</inkml:trace>
  <inkml:trace contextRef="#ctx0" brushRef="#br0" timeOffset="10926.882">22927 8900 268 0,'-11'-10'101'0,"11"10"-78"0,-3 0 9 0,3 0-3 0,0 19-9 15,0-10-1-15,3 45-5 16,1-14-1-16,3 29-7 15,0-12-2-15,7 49 2 0,-3-21-3 16,3 25 0-16,-4-25-1 16,5 37-2-16,-5-28 1 15,1 0-1-15,-1-19-20 16,-3-9-9-16,0-13-58 16,-3-18-26-16,0-7 1 15</inkml:trace>
  <inkml:trace contextRef="#ctx0" brushRef="#br0" timeOffset="11228.841">22525 9661 228 0,'-14'35'85'0,"14"-35"-66"0,3 19 16 0,-3-16 6 16,4 3-2-16,-1 0 1 15,8-2-2-15,-4-1 1 16,14-3-21-16,-3 0 3 0,21-7 0 0,-8 1-9 16,19-9-4-16,-11 2-5 15,24-12-3-15,-10 6 1 16,28-15 1-16,-17 5-1 16,10-5 2-16,-14 12 0 15,0-3 1-15,-11 3-38 16,-7 9-16-16,-6 1-46 15,-8 18-19-15,-3 0-16 16</inkml:trace>
  <inkml:trace contextRef="#ctx0" brushRef="#br0" timeOffset="11542.582">22786 10712 324 0,'7'6'121'0,"-7"-6"-95"0,25-9 16 0,-22 9 1 15,11-7-17-15,-3-2-3 16,14 3-13-16,-4-4-4 15,28-5-4-15,-7 2-2 0,18-9 3 16,-10 7-2-16,13-11 2 16,-13 8-2-16,27-1 2 0,-13 0-24 15,17-3-8 1,-18 3-30-16,8-3-10 0,-15 4-74 16</inkml:trace>
  <inkml:trace contextRef="#ctx0" brushRef="#br0" timeOffset="11926.629">23929 8868 308 0,'0'-6'115'0,"0"6"-89"0,0-3 1 16,0 3-6-16,0 3 1 0,0 0 6 16,11 32-6-16,-8-7-1 15,11 44-12-15,-3-19-1 0,10 73-1 16,-7-29-3-16,11 72-3 0,-4-43 2 15,7 46 0 1,-7-40-1-16,11 46 1 0,-7-40-2 16,6 29-1-1,-6-42-13-15,3-3-6 0,-6-18-26 16,-1-20-11-16,-4-21-96 16</inkml:trace>
  <inkml:trace contextRef="#ctx0" brushRef="#br0" timeOffset="12278.974">24493 8605 232 0,'4'-22'88'0,"-4"22"-69"0,-4 19 17 0,4-16 3 16,-3 19-6-16,3-3 3 15,0 18-7-15,0-9-1 16,3 51-15-16,1-16 3 0,6 40 2 16,-2-25-6-16,9 76-2 15,-3-38-5-15,7 88-2 16,-3-57 1-16,7 66 0 15,-8-56-5-15,8 28 1 16,-7-44-16-16,6 22-4 16,-6-40-25-16,0-7-12 15,-4-22-55 1,-4-10-61-16,-3-24 56 16</inkml:trace>
  <inkml:trace contextRef="#ctx0" brushRef="#br0" timeOffset="13661.749">19636 8755 172 0,'0'-6'66'0,"0"6"-52"0,0 3 6 0,0-3-1 0,0 10 11 15,0-7 6-15,3 22 3 16,1-9 3-16,10 46-23 16,-4-12 11-16,15 54 5 0,-7-26-11 15,24 98-1-15,-10-41-11 16,17 134-3-16,-10-74-7 0,10 112-2 15,-13-84 0-15,13 74 2 16,-14-80 1-16,8 56 1 16,-15-76-5-16,11 13 1 15,-15-47 0-15,8 3 0 16,-11-40-3-16,8-20 2 16,-8-21 1-16,7-16 0 15,-7-12-3-15,4-20 2 16,-4 4 1-16,7-19 2 15,-3-3 1-15,21-13 3 16,-11 0-1-16,46-21 2 16,-17 2-4-16,59-25-2 15,-28 7 0-15,75-19-1 16,-43 12 0-16,98-34 0 16,-55 25 4-16,112-44 2 0,-81 25 0 15,110-12-1-15,-93 22 1 16,107-7 1-16,-99 19-3 15,95-6-1-15,-92 12-1 16,71-3-2-16,-89 13 1 16,58 3 1-16,-75 13 1 15,53 2 1-15,-68 4-5 16,44 3 1-16,-61 0 0 16,7-13 0-16,-38 3 0 15,13-27 2-15,-34 8-1 16,-1-18-1-16,-21 12 3 0,-14-27 0 15,-14 14 3-15,-21-33 1 16,-11 18-3-16,-28-22-3 16,0 19-3-1,-24-59 1-15,3 30-1 16,-22-74 0-16,12 40 2 0,-40-100 0 16,18 63 0-16,-28-116 0 15,-28-167 0-15,13 63 0 16,12 44 0-16,6 47 2 15,7 54-1-15,29 118-1 16,10 29 1-16,-13-3-1 16,-22-38 2-16,3 28 1 15,4 19-1-15,-7 19 1 16,-4 9-4-16,-10 16 0 16,7 4-1-16,0 8 0 0,-7 16 2 15,-21 19 2-15,-11 16-1 16,-7 12-1-16,-28 10-2 15,-11 6 1-15,-17 0 1 16,-26 3 0-16,-16-3 0 16,-15 15 2-16,-25 13-1 15,-3 13-1-15,-28-4-2 16,-14 7 1-16,-4 19 1 16,-18 24 2-16,-24 1-1 15,3 19 2-15,11 9-4 16,3-10 0-16,22-3 1 0,35-12 0 15,49-31-18 1,43-32-5-16,45-50-77 0,46-44-34 16,32-53-19-1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1:01:44.41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5221 5767 208 0,'-14'3'77'0,"3"4"-60"0,1 2 17 16,3-3 4-16,0-3-7 15,0 7-1-15,3-10-5 16,1 6-4-16,-1-3-11 16,4-3-4-16,4 0 0 0,3 7 8 15,3-4 3-15,8 3 0 0,10-3 0 16,22 3-1-16,9-6 0 15,19-6 0-15,0 3 0 16,24-6-6 0,18-7-2-16,3-3-4 0,26 10-1 15,9-4-1-15,8 10-2 16,14 3 3-16,-4 6 0 16,1 4-4-16,3-1 1 15,-14 0 0-15,6 1 0 16,5-1 0-16,-25-9 2 15,6 7-1-15,-3-14-1 16,-17 7-2-16,-11-3 1 16,-7 3 5-16,-14 3 2 0,-14 7-18 15,-22-1-9-15,-17 4-55 16,-21-1-24-16,-18 7-54 16</inkml:trace>
  <inkml:trace contextRef="#ctx0" brushRef="#br0" timeOffset="493.058">6103 6595 220 0,'11'-66'82'0,"-4"47"-64"0,7 1 15 0,-11 11 4 16,8 1-6-16,-4 6-1 15,0 0-1-15,4 16 1 16,-4 12-16-16,0 16-1 0,-4 12-2 16,1 10-4-16,-4 16 1 15,-4 21-7-15,1 4-1 0,-1-1 0 16,1 17 2 0,-1-11-1-16,8-11-1 0,3-23-2 15,7-12-1-15,7-19-1 16,14-12 3-16,11-17-2 15,7-15-1-15,4-15 3 16,-1-10 2-16,4 0 0 16,0 0 2-16,7 3-7 15,-7 4 1-15,3 2-81 16,-13 0-33-16,-11 4-9 16</inkml:trace>
  <inkml:trace contextRef="#ctx0" brushRef="#br0" timeOffset="793.215">6858 6711 348 0,'-18'6'132'0,"11"-3"-103"0,4 7 3 0,-1-1-4 15,4 7-13-15,4 12 2 16,3 13-10-16,7 34-2 16,4 25-3-16,6 26-2 0,8 40 3 15,3 7-2-15,1 30 2 0,2-11-2 16,-6 2-1-16,3-22-2 16,1-27 1-16,6-23-15 15,4-22-4-15,7-18-67 16,-11-19-28-16,4-20-20 31</inkml:trace>
  <inkml:trace contextRef="#ctx0" brushRef="#br0" timeOffset="1484.994">12312 5513 260 0,'-18'10'99'0,"15"-7"-77"0,3 6 4 0,0-3-2 15,7-2 1-15,7 5 5 16,7 0-1-16,11-9 0 16,17 0-16-1,18-3 5-15,11-3 5 0,10-3-10 0,18-4-2 16,14-3-3-16,3 4 2 16,15-4-3-16,14 0-2 15,-8-2 0-15,8 2-1 16,0-3-5-16,-15 10 1 15,-20-1 0-15,-12 10 0 16,-9 0 4-16,-15 10 2 0,-11-1-13 16,-13 1-8-1,-15 5-43-15,-14 1-20 16,-10 0-83 0</inkml:trace>
  <inkml:trace contextRef="#ctx0" brushRef="#br0" timeOffset="1859.273">12929 6178 288 0,'4'-13'107'0,"-4"13"-83"0,0 13 6 0,0 0-3 15,0 15-13-15,0 6-3 16,0 7-6-16,0 9-4 16,0 13 0-16,0 9-1 0,3 3 2 15,1-6-1-15,6-9 2 16,5-13-7-16,2 0 1 15,8-13 3-15,7-9 2 16,6-6-3-16,5-3-1 16,-1-10 3-16,0-9 3 15,1-6-17-15,-1-1-5 16,4-12-120-16</inkml:trace>
  <inkml:trace contextRef="#ctx0" brushRef="#br0" timeOffset="2146.187">13406 6244 328 0,'-4'0'123'0,"1"3"-95"0,3 9-2 16,0 1-7-16,0 9-10 15,0 9 2-15,0 26-4 0,3 31-2 16,1 9-2 0,-4 22 0-16,3 28 0 0,4-2-1 15,0 18-2-15,7-4 1 0,4-21 1 16,3-18-17-16,4-11-4 16,0-15-59-16,-1-9-27 15,-3-22-20 1</inkml:trace>
  <inkml:trace contextRef="#ctx0" brushRef="#br0" timeOffset="2970.021">13067 10264 200 0,'-21'-66'77'0,"10"31"-60"0,-3-15 15 15,7 28 4-15,0-6-9 16,3 3-1-16,1 3-6 15,3 6-1-15,0 13-10 16,3 19-1-16,8 18 2 0,7 10-2 16,3 19 1-16,11 43 1 15,3 14 1-15,4 33-3 16,3 23 0-16,0 37-3 0,1 6 0 16,2 23-6-16,1-19 1 15,4 18 2-15,-4-34 1 16,-4-25-4-16,-3-13 1 15,-4-22 2-15,-3-31 1 16,-8-28-6-16,1-22-2 16,-4-25-42-16,-7-22-19 15,1-22-70 1</inkml:trace>
  <inkml:trace contextRef="#ctx0" brushRef="#br0" timeOffset="3586.574">15311 9382 216 0,'-4'0'82'0,"1"10"-64"0,3 18 18 0,0 3 2 0,3 13-7 16,1 13 2-16,3 12-4 16,24 150 16-1,-6-87-30-15,7 40 1 0,3 16-6 16,7 32-3-16,4 21-4 16,0 10-3-16,0 13 1 15,-4-23 1-15,1 0-3 16,-5-37 0-16,-2-31 3 15,-4-38 1-15,-8-32-15 16,-6-21-4-16,-11-29-74 16,-4-22-32-16,-3-21-7 15</inkml:trace>
  <inkml:trace contextRef="#ctx0" brushRef="#br0" timeOffset="3951.714">14601 10257 252 0,'4'7'93'0,"0"8"-72"0,6 23 7 0,-6-4 0 16,3 26-4-16,-4 9 1 15,1 9-3-15,-4 32 1 0,0 9-13 16,-7 0 1-16,0 22 0 0,-4 0-6 16,-3-9-3-16,0-3-4 15,0 2 1-15,3-8 3 16,1-23 1-16,3-18-12 15,-1-20-7-15,1-15-44 16,0-28-111 0</inkml:trace>
  <inkml:trace contextRef="#ctx0" brushRef="#br0" timeOffset="4213.442">14048 10640 288 0,'0'-22'110'0,"7"22"-86"0,10 3 7 0,-6 6-2 16,14 7-5-16,6 15 1 16,8 20-3-16,7 30-2 15,14 13-10-15,18 19-6 0,10 28-1 16,0 0-2-16,0 10 2 15,11 9-2-15,3-16 2 0,-6-12-9 16,-15-23-3-16,-7-11-44 16,0-26-17-16,-4-25-75 15</inkml:trace>
  <inkml:trace contextRef="#ctx0" brushRef="#br0" timeOffset="4624.075">16189 10483 272 0,'-14'19'101'0,"14"-13"-78"0,0-3 4 0,0 0-1 15,7-3-2-15,4-3 3 16,3-6-1-16,10-7-1 15,12-9-14-15,13 3 0 0,11-3 0 16,0 0-9-16,0 3 0 16,-4 0 0-16,1 9 1 0,-4 4-17 15,-4 3-5-15,-14 6-62 16,-6 9-24-16,-8 10-25 16</inkml:trace>
  <inkml:trace contextRef="#ctx0" brushRef="#br0" timeOffset="4831.328">16503 11116 312 0,'14'29'115'0,"0"-29"-89"0,14-4 12 0,-13-2 1 16,6-13-17-16,3-3-2 15,12-12-12-15,10-7-5 16,13 0-2-16,12 7-1 15,0-1 2-15,-1 7-19 16,1 3-6-16,6 6-65 0,1-3-28 16,-11-3-8-1</inkml:trace>
  <inkml:trace contextRef="#ctx0" brushRef="#br0" timeOffset="5538.352">18119 9718 212 0,'-14'-22'82'0,"7"6"-64"0,-11 4 18 16,7 2 2-16,-3-2-5 16,-7-1 3-16,-7 1-11 15,-7 9-3-15,-4 9-13 16,-4 13-5-16,1 9-1 0,0 10-2 15,-1 18-1-15,1 19-2 16,3 7 1-16,4 2 1 16,0-8 2-16,6-1-1 15,8 3-1-15,11-6-2 16,10-12-1-16,10-13 2 16,11-12 0-16,8-7-2 0,20-13 0 15,15-5 2-15,13-4 2 16,1 0-2-1,6 10 0-15,8 12 1 0,3 7 2 16,-3 5 1-16,-14 11 1 16,-15 15-2-16,-10 12 1 15,-10 3-2 1,-15 1 2-16,-11-4 11 0,-6 4 6 16,-11-1-8-16,-7 4-2 15,-14-13-2-15,-7-12 2 16,-11-10-7-16,-4-9-2 15,1-13-3-15,0-9 0 16,3-10 2-16,0-15 2 16,4-16-3-16,7-19 0 15,6-12 1-15,8-10 0 0,7-12 0 16,4-32 0-16,6-9-3 16,4-25 0-16,4-22 8 15,-1-6 4-15,5-29 0 16,-8 16 0-16,-4-12-3 15,-6 31 1-15,-4 28-6 16,-8 28-3-16,-2 32 3 16,-4 25 3-16,-4 22-3 15,-3 31-1-15,0 28-2 16,-1 10 0-16,8 6-9 16,7 0-5-16,11 0-12 0,10-6-5 15,10-10-18-15,11-2-7 16,18-20-77-1</inkml:trace>
  <inkml:trace contextRef="#ctx0" brushRef="#br0" timeOffset="6003.055">22818 7968 280 0,'-32'7'107'0,"32"-7"-83"0,-35 34 6 0,28-31-3 16,-11 35-6 0,4-10 2-16,-7 32-4 15,0-13 0-15,-4 66-10 0,4-26-1 16,-4 67-1-16,4-35-1 0,0 63-1 15,3-47-3-15,0 56 1 16,8-47-2-16,-1 51-1 16,4-51 1-16,7 19-1 15,0-38-14-15,4 1-5 16,-1-29-41-16,4-28-18 16,-3-16-59-1</inkml:trace>
  <inkml:trace contextRef="#ctx0" brushRef="#br0" timeOffset="6334.437">21922 8229 284 0,'-7'-91'107'0,"7"91"-83"0,3-51 4 15,-3 45-4-15,4 3-8 16,-1 0 3-16,11 25-6 16,0-3 0-16,29 28-8 15,-12-10 6-15,40 61 2 0,-18-20-4 16,35 66-3-16,-21-34-3 16,50 72-3-16,-29-47 3 0,28 59 0 15,-28-50-1-15,32 51 1 16,-31-54-2-1,2-13 2-15,-20-31-31 16,-1-21-11-16,-13-17-26 16,-4-21-10-16,-11-10-50 15</inkml:trace>
  <inkml:trace contextRef="#ctx0" brushRef="#br0" timeOffset="6603.756">23068 8668 304 0,'11'18'115'0,"-11"-18"-89"0,49-28 10 15,-42 25-2-15,25-25-10 16,-7 6-2-16,20-16-12 15,-6 4-6-15,35-4-3 16,-14 7-1-16,21-4 0 0,-17 4 0 16,10 9 2-16,-14 3-43 15,4 7-17-15,-15-1-90 16</inkml:trace>
  <inkml:trace contextRef="#ctx0" brushRef="#br0" timeOffset="6826.409">23467 9175 252 0,'14'13'96'0,"-14"-13"-75"0,67-56 19 0,-60 49 4 16,32-33-19-16,-7 5-6 15,24-15-11-15,-10 9-4 16,31-12-2-16,-17 12-2 0,22-12 3 15,-19 6-22-15,1 0-9 16,-12 3-85 0,5 0-61-16,-11 9 69 0</inkml:trace>
  <inkml:trace contextRef="#ctx0" brushRef="#br0" timeOffset="7174.033">24373 6981 288 0,'0'0'110'0,"0"0"-86"0,7 9 9 0,-7-9 0 15,8 25-10 1,-1-3 1-16,17 28-4 16,-3-3-3-16,18 32-9 0,-7-20-5 0,14 45-2 15,-11-23-1-15,7 26 0 16,-6-22 0-16,3 24 2 16,-8-21-1-16,1-6 2 15,-4-17-22-15,-7-5-9 16,-3-13-30-16,-11-12-11 15,-3-7-63 1</inkml:trace>
  <inkml:trace contextRef="#ctx0" brushRef="#br0" timeOffset="7430.132">24095 7721 240 0,'-18'31'90'0,"18"-31"-70"0,25 9 24 0,-22-2 6 0,18-14-2 16,-3 7 2-16,21-31-13 16,-7 6-3-16,38-25-19 15,-13 9-7-15,24-3-3 0,-18 6-3 16,11-2-2-16,-14 12 1 16,14-1 1-16,-17 4-6 15,10-3-1-15,-11 3-38 0,1 6-16 16,-11 0-65-1,-4 7-68-15,-10 2 65 16</inkml:trace>
  <inkml:trace contextRef="#ctx0" brushRef="#br0" timeOffset="7684.052">24677 8928 300 0,'17'0'112'0,"-17"0"-87"0,53-38 13 0,-46 35 1 16,18-22-19-16,-4 3-6 0,36-28-6 16,-11 9-3-16,21-15-3 15,-14 9-2-15,10-4 3 0,-14 11-29 16,18-4-11-16,-14 9-46 15,14-2-17-15,-14 5-14 16</inkml:trace>
  <inkml:trace contextRef="#ctx0" brushRef="#br0" timeOffset="8389.833">26074 6739 280 0,'-18'-50'104'0,"18"50"-81"0,-35-25 18 0,28 22 2 16,-14 3-14-16,3 0-5 16,-10 12-11-16,3-2-6 15,-14 18-4-15,8-3 0 0,-22 19 2 16,10-10-2-16,-17 45-2 15,14-20 0-15,1 23-1 16,6-19-5-16,11 18 1 16,6-12 2-16,22 13 3 15,0-16-2-15,29-4 0 16,-5-8-1-16,19-7-2 16,-8-10 3-16,32 4 0 0,-14-10 1 15,28 13 2 1,-14-12-1-16,14 30 2 0,-17-18-2 15,17 35-1-15,-18-17 1 16,-6 7 1-16,-11-19 1 16,-18 29 3-16,-3-23 6 15,-29 32 4-15,1-22-8 16,-19 6-2-16,5-19-4 16,-15 1 1-16,4-14-2 15,-15-11-1-15,8-7 1 16,-4-13-1-16,8 0-3 15,6-31 0-15,4 7-1 0,17-29 0 16,1 6 5 0,24-28 3-16,-7 13 12 0,21-57 7 15,-7 23-1-15,18-73-1 16,18-38-7-16,-8-12-4 16,-13 19-5-16,-26 21-2 15,-20 1 1-15,-15 19 0 16,-14 27-2-16,1 51 1 15,6 13-4-15,-28 18 0 16,11 10-1-16,-15 24-2 16,11 1-6-16,0 12-2 15,11 1-17-15,7-4-9 16,3 0-13-16,11-16-6 16,0 4-22-16,10-16-10 0,1 3-36 15</inkml:trace>
  <inkml:trace contextRef="#ctx0" brushRef="#br0" timeOffset="9080.758">25160 5247 208 0,'-85'-69'77'0,"40"50"-60"0,-33-6 2 16,43 15-2-16,-18-2 0 16,-25 2 4-16,-14 7-5 15,-10 6-1-15,-28 16-9 16,-15 19-4-16,-17 18 1 0,-22 13 0 0,-24 32 1 16,-11 24-2-16,-20 13-2 15,-8 38 1-15,-18 9-1 16,7 25 6-16,1 0 4 15,21 25 3-15,6 0 5 16,22 22-1-16,25 25-1 16,17-6-11-16,14 28-2 15,18 16-1-15,25-9 1 16,24 2-4-16,25-2 1 0,28-39 6 16,36 4 4-1,42-40 6-15,31-11 2 0,54-8-5 16,28-29-3-1,56-19-3-15,49-6-2 16,29-19-1-16,28-24 2 0,25-36-3 16,24-24-2-16,11-48 0 15,4-46-1-15,-8-26 15 16,-6-53 10-16,13-31 2 16,4-47 4-16,-17-16-11 15,-22-44-2-15,67-84-10 16,-59 9-5-16,-29-26-2 15,-32-21 1-15,-28-22 1 16,-42-12 1-16,-28-23-5 16,-40 0 1-16,-48 10 0 0,-61 41 0 15,-70 6-3-15,-50 37 2 16,-77 48-4-16,-53 56 1 16,-46 37 0-16,-42 51 2 15,-50 56-1-15,-31 48 1 16,-18 43-5-16,10 25-3 15,15 22-1-15,7 16 1 16,42 6-38-16,28-19-16 16,42-34-119-1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1:01:56.38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15371 2892 252 0,'-15'-135'93'0,"12"57"-72"0,-1-19-6 0,4 50-6 16,0-29-8-16,4 7-1 15,3 0 5-15,4 7 4 16,-1 18-5-16,1 9 7 0,-1 13 4 16,1 25 8-16,-4 41 3 15,4 32-2-15,-1 36-3 16,1 39-7-16,-1 43-4 15,4 20-5-15,0 65-4 16,4 47 2-16,3 53 2 16,0 54-4-16,4 47-1 15,3 56 0-15,8 37 2 0,-1 17-3 16,0-4 0-16,4 4 1 16,3-10 2-16,4-28-6 15,-3-35-1-15,-1-34 6 16,-7-44 4-16,-7-35-2 15,-6-24 0-15,-12-70-17 16,-6-28-7-16,-11-43-32 16,-11-57-11-16,-7-48-68 15</inkml:trace>
  <inkml:trace contextRef="#ctx0" brushRef="#br0" timeOffset="676.162">10887 5670 240 0,'0'-3'90'0,"0"3"-70"0,3 0 8 0,-3 0 0 16,4 9 0-16,-1 13 6 16,1 10-6-16,3 11-2 15,-4 26-14-15,1 29-3 0,-1 18 1 16,-3 19-4-16,0 18-1 15,-3 7-2-15,-1 6-3 0,4-12 3 16,4-16 2 0,-1-22-4-16,5-22-1 15,-1-16-13-15,-4-21-7 0,1-16-22 16,-1-16-11-16,-3-13-49 16,0-12-55-1,-7-9 47-15</inkml:trace>
  <inkml:trace contextRef="#ctx0" brushRef="#br0" timeOffset="930.613">10492 6485 236 0,'-11'10'88'0,"11"-1"-69"0,7 4 13 15,-3-7 0-15,-1 0-8 16,8 0 0-16,3-2-4 15,11-8-3-15,13-2-9 16,12 0-1-16,6-4 0 0,4 4-1 0,4 0-1 16,6 3-3-16,11 0 1 15,4 3-2-15,-4 3-1 16,-3 3-2-16,-1 3 1 16,5 4-61-16,-8-4-28 15,-11 4-38 1</inkml:trace>
  <inkml:trace contextRef="#ctx0" brushRef="#br0" timeOffset="1247.204">11959 5761 284 0,'-7'-16'107'0,"7"16"-83"16,0 0 6-16,0 3-1 0,0 10-9 16,4 9-2-16,-1 9-6 15,1 23-2-15,3 27-6 16,3 13-1-16,1 10 3 0,0 34-5 16,3 3-1-16,0 9 2 15,3 16 1-15,1-15-4 16,3-16 1-16,4-4-2 0,0-8-2 15,-1-23-22-15,1-25-10 16,-4-25-21-16,-3-28-9 16,-4-25-51-1</inkml:trace>
  <inkml:trace contextRef="#ctx0" brushRef="#br0" timeOffset="1546.368">12531 5889 200 0,'14'-12'77'0,"-14"12"-60"0,3 6 21 0,-3 0 9 16,0 10-12-16,-3 9-2 16,-1 19-11-16,-3 19-3 15,0 6-11-15,-3 3-3 0,-1 3-1 16,0 7-2-16,4 12 1 0,4-6-4 15,6-19 0-15,4-4-1 16,8-14 0-16,2-11 2 16,8-8 0-16,7-10 0 15,-1-7 0-15,5-8-3 16,-5-7 2-16,1-7-56 16,0-8-25-16,0-10-40 15</inkml:trace>
  <inkml:trace contextRef="#ctx0" brushRef="#br0" timeOffset="1803.439">12908 5783 308 0,'-3'0'115'0,"3"3"-89"0,0 13 3 0,0-4-4 16,0 7-9-16,0 16 3 15,0 18-10-15,0 28-3 16,0 13-4-16,0 19 1 0,0 28 2 16,0 4-2-16,0 18-2 15,0-3 0-15,3-7-1 16,1-9-5-16,-4 7 1 16,3-26-36-16,-3-18-13 15,0-16-90 1</inkml:trace>
  <inkml:trace contextRef="#ctx0" brushRef="#br0" timeOffset="2208.465">10636 7984 244 0,'-21'-6'90'0,"21"6"-70"0,0 0 10 0,4 0-1 16,3 3-4-16,10 6 2 15,15 10-6-15,10 6-3 16,8 3-10-16,6 4-3 0,22-1-1 15,17-3 0-15,11-6 0 16,14-3-2-16,25-6 1 16,-1-7 0-16,22-6 3 15,10-10-1-15,11-5 0 16,11-7-3-16,3-9 1 16,18-4 0-16,-11-3 1 15,14-2-2-15,-17 11 1 0,6 1-40 16,-13 0-14-16,-1-13-96 15</inkml:trace>
  <inkml:trace contextRef="#ctx0" brushRef="#br0" timeOffset="2793.158">17290 5893 236 0,'-32'-29'88'0,"21"20"-69"0,1-4 19 0,6 10 4 0,1-3-16 16,-1 6-4-16,4 0-5 16,4 9-1-16,3 4-8 15,3 9 4-15,4 9 1 0,4 26-2 16,3 21-1-16,0 7-6 15,1 15-1-15,2 32-1 16,1 0 1-16,0 5-2 0,-1 14 2 16,-2-13-2-1,-8-16-1-15,-4-9-21 0,-3-9-11 16,-3-23-15-16,-4-15-4 16,-7-28-78-1</inkml:trace>
  <inkml:trace contextRef="#ctx0" brushRef="#br0" timeOffset="3049.632">16940 6736 240 0,'-21'-6'90'0,"21"6"-70"0,7 6 13 0,0-3 1 0,11-3-5 15,7-3 1-15,10-13-6 16,4-2-1-16,7-4-12 15,17-7-2-15,15 1-2 0,3 6-3 16,0 7-1-16,0 2-3 16,4 7-1-16,7 6 5 15,-8 6 2 1,-6-3-20-16,-11 7-8 16,-7-10-22-16,-11 0-8 0,1-13-80 15</inkml:trace>
  <inkml:trace contextRef="#ctx0" brushRef="#br0" timeOffset="3333.541">18373 5573 300 0,'-4'15'112'0,"4"7"-87"0,4 22 9 0,-1-12-1 16,1 5-17-16,3 10-3 16,3 13-6-16,1 28 0 15,0 15-4-15,-1 4-2 0,1 24 2 16,-1 4-2-16,4-6 2 16,1-1-4-16,-1 4 0 15,0-16-26-15,-4-19-9 16,1-18-11-16,-4-20-1 15,0-21-73-15</inkml:trace>
  <inkml:trace contextRef="#ctx0" brushRef="#br0" timeOffset="3618.803">18665 5742 268 0,'0'-53'101'0,"-3"53"-78"0,3 6 6 16,-4 10-2-16,4 12-11 0,0 10-1 16,0-1-1-16,0 17 2 15,4 8-9-15,-1 7-4 16,5-3-2-16,2 0-1 0,4-10 2 16,4-5-1-1,3-8-1-15,4-8-2 0,3-1 1 16,4-5 3-16,-11-11 1 15,-3-2-26-15,10-10-11 16,0-6-47-16,-3-9-19 16,-1-13-4-1</inkml:trace>
  <inkml:trace contextRef="#ctx0" brushRef="#br0" timeOffset="3858.334">19064 5554 256 0,'-3'-28'96'0,"-4"34"-75"0,-1 7 14 0,5 5 3 0,-4 7-7 16,0 13-1-16,0 6-8 16,3 12-1-16,1 4-12 15,-1 22-3-15,1 24 0 0,3 4-1 16,-4 25 0 0,1 15-3-16,-1 1 1 0,1 15-2 15,-1-16-1-15,4-15-2 16,0-19 1-16,0 0-28 15,0-19-13-15,-3-12-97 16,-5-19-55 0,-6-16 86-16</inkml:trace>
  <inkml:trace contextRef="#ctx0" brushRef="#br0" timeOffset="4173.307">17445 7733 264 0,'10'44'99'0,"12"-35"-77"0,13-5 18 0,-17-4 2 15,6-4-9-15,8-2 0 16,21-6-14-16,14-4-4 15,14-6-9-15,4-3-4 0,17-6 1 16,18-1-2-16,0-2-1 0,3 2 1 16,15 1-1-16,0 3 0 15,-8 0 2-15,8 3-3 16,3 3 0-16,-14 3-30 16,-14 6-14-16,0 7-105 15</inkml:trace>
  <inkml:trace contextRef="#ctx0" brushRef="#br0" timeOffset="4985.593">12866 2566 216 0,'0'25'82'0,"-7"-6"-64"0,0 15 18 0,0-12 2 15,-4 32-11-15,-7 14-1 16,-13 23-6-16,-12 44-1 0,-13 28-10 16,-4 47 1-16,-7 38 3 0,-4 28-3 15,-6 31 2 1,-11 38-7-16,-1 35-1 0,8 18-2 16,11 9-2-16,10-21 1 15,10-25-1-15,15-29 0 16,10-53 0-1,11-41-7-15,11-40-3 0,6-38-52 16,8-41-23-16,6-31-43 16</inkml:trace>
  <inkml:trace contextRef="#ctx0" brushRef="#br0" timeOffset="5915.171">10908 9862 188 0,'-32'-16'71'0,"15"4"-55"0,-8-1 11 0,14 7 0 16,1-6-7-16,-1-4 1 0,4 3-3 16,0 1 0-16,7 2-9 15,3 4 3-15,8 6 2 0,10 10 1 16,7 5 1-16,4 7-4 16,11 0-2-16,13 9-6 15,18-2-1-15,7-4 1 16,0-3 2-16,8-3-5 15,2 6-1-15,1-3 2 16,-7 3 1-16,-11 0-1 16,-11 0 1-16,-10 3-2 15,-7 0 2-15,-11 4 0 16,-6 8 3-16,-5 11 1 16,-6 24 1-16,-4 19-2 15,-3 9-1-15,-4 35-6 16,-4 3 1-16,-3 16 2 15,0 6 1-15,0-12-1 0,0-10-2 16,0-6 1-16,4-16 1 16,-1-19-1-16,4-25-1 15,4-21-4-15,-1-14 0 16,5-21-29-16,2-16-11 16,4-18-100-1</inkml:trace>
  <inkml:trace contextRef="#ctx0" brushRef="#br0" timeOffset="6128.916">13303 10082 164 0,'14'-25'63'0,"-14"31"-49"0,0 6-13 16,-3 4-7-16,-4 0-61 15,0-1-25-15</inkml:trace>
  <inkml:trace contextRef="#ctx0" brushRef="#br0" timeOffset="6280.448">13194 10276 196 0,'-7'0'74'0,"3"0"-58"0,1 3-2 0,3-3-3 16,0 0-8-16,0 0 0 15,0 3-67-15,0 0-29 16,3 1 24-16,-3 2 13 16</inkml:trace>
  <inkml:trace contextRef="#ctx0" brushRef="#br0" timeOffset="6695.759">12622 9859 212 0,'0'-63'82'0,"0"41"-64"0,0-9 11 16,0 22 2-16,0-4-13 15,0 1-2-15,0 2-5 16,4 7-2-16,3 6-5 16,4 13 4-16,3 9 2 0,7 28 3 15,0 29 5-15,4 12-1 16,-1 28-1-16,5 29-8 0,-5 8-3 15,1 26-3-15,-4 0 1 16,0 26-2-16,1-23-1 16,-5-10 1-16,1-2-1 15,-1-35 0-15,1-25 0 16,3-28 0-16,-3-22 2 16,0-19-12-16,-1-19-3 15,-3-19-29-15,0-24-13 16,0-17-73-1</inkml:trace>
  <inkml:trace contextRef="#ctx0" brushRef="#br0" timeOffset="7221.294">13854 9890 248 0,'-4'-9'93'0,"1"9"-72"0,3 6 9 0,-4 4-1 16,0 15-9-16,1 12-1 15,3 20-7-15,-4 2 0 16,-3 26-7-16,4 25-1 0,-4 3 2 16,-4 12-3-16,-3 26 0 15,-4-4-1-15,1 16-2 0,-4 3 3 16,-4-15 0-16,-3-13-4 16,3-13-1-16,4-21 5 15,3-32 3-15,1-28-14 16,2-35-5-16,5-15-26 15,-4-16-13-15,3-19-74 16</inkml:trace>
  <inkml:trace contextRef="#ctx0" brushRef="#br0" timeOffset="7538.498">13194 10188 208 0,'-7'3'77'0,"3"-3"-60"0,8-3 17 0,-4-3 6 16,0 6-12-16,3-9-1 15,1 2-10-15,3 4-2 16,7 9-9-16,4 13 9 0,6 13 7 16,5 15-5-16,6 22 1 15,11 9-9-15,7 0-3 16,7 7-1-16,3 22 1 15,-3 9-3-15,-3-3-2 16,-5 15 2-16,1 7 0 16,0-16-1-16,4-15 1 15,-4-20-4-15,-4-9-2 16,0-24-29-16,-6-11-14 16,-4-21-104-1</inkml:trace>
  <inkml:trace contextRef="#ctx0" brushRef="#br0" timeOffset="8122.486">14728 9436 244 0,'-14'-35'90'0,"7"35"-70"0,7 0 8 16,0 7-2-16,4 11-5 16,6 29 2-16,5 7-7 15,2 24 1-15,1 32-10 16,7 15 0-16,3 26 0 0,3 24-6 16,8 23 0-16,4 15 1 15,2 7 3-15,1 5-2 16,-3-24-2-16,3 9 0 15,-11-34-1-15,-3-32-14 16,-4-28-5-16,-4-22-39 0,-2-34-15 16,2-23-44-1</inkml:trace>
  <inkml:trace contextRef="#ctx0" brushRef="#br0" timeOffset="8707.489">15512 10336 212 0,'-25'15'79'0,"18"-5"-61"0,3 2 15 0,4-2 3 16,7 2-11-16,8 4-3 15,9 3-3-15,8 0-1 16,7-7-9-16,3-3 1 0,11-9 1 16,14-9-2-16,11-3 2 15,-1-4-6-15,-6-3-3 16,-8 3-1-16,-3 1 1 16,-7 2 1-16,-7 4 1 15,-7 2 0-15,-11-2 0 0,-10 9-31 16,-8 0-12-16,-6 6-101 15</inkml:trace>
  <inkml:trace contextRef="#ctx0" brushRef="#br0" timeOffset="8948.353">15769 11003 228 0,'11'44'88'0,"3"-37"-69"0,18-7 17 16,-11-7 5-16,14-8-9 16,11-10-1-16,3-4-15 0,4-5-7 15,4 3-6-15,3-1 0 0,7 4 0 16,7 0 1-16,3 0 0 16,-6 2-13-16,-4 1-4 15,-4 0-71-15,4-9-29 16,-3-4 0-1</inkml:trace>
  <inkml:trace contextRef="#ctx0" brushRef="#br0" timeOffset="9971.375">17279 9586 204 0,'4'-25'77'0,"-1"19"-60"0,8 6 10 0,-8 0 1 15,1 6-1-15,-1-3 1 16,4 13-7-16,4 12-2 16,-4 7-11-16,0 2 1 0,-3 10 2 15,-1 22-6-15,1 13-1 16,-4-4-2-16,3-6 1 15,4-3-2-15,4-6-1 16,3-3-2-16,11-13-1 16,3-13 6-16,7-12 5 0,4-13 2 15,0-9 4-15,3-6-7 16,7-6-2-16,1-1-3 16,-1 1-2-16,1-4 1 15,-8 0 1-15,-3 4-12 16,-8-1-3-16,-6 1-45 15,-4 2-19-15,-7 1-48 16</inkml:trace>
  <inkml:trace contextRef="#ctx0" brushRef="#br0" timeOffset="10252.977">17900 9461 280 0,'-18'-32'104'0,"18"32"-81"0,-10-9 3 0,10 9-6 16,0 19-5-16,3 22 1 15,4 6-2-15,7 12-1 16,4 10-7-16,3 35-4 0,0 5 1 16,1 17 0-16,2 31 1 15,-3-1-2-15,4 7 1 16,0 4-2-16,0-20-1 15,-1-18 1-15,4-13 1 16,1-19-3-16,2-22-2 16,1-25-36-16,0-25-14 0,-4-22-83 31</inkml:trace>
  <inkml:trace contextRef="#ctx0" brushRef="#br0" timeOffset="10857.04">18708 9389 236 0,'0'-22'90'0,"0"22"-70"0,-7-10 15 0,3 10 2 16,-3-3-8-16,4 0 0 15,-4-3-7-15,0 3-2 16,-4 0-11-16,0-1-5 0,-3 11-1 16,0-1-2-16,-3 22-1 15,2-3 1-15,-6 35-1 16,4-13 0-16,-8 25 2 16,-3 44-3-16,10-6 0 15,7-10-1-15,8-12 0 16,6-16 0-16,8-6 0 15,7-10 0-15,3-15 0 16,0-16 11-16,4-15 5 16,-1-14 7-16,5-8 4 15,-1-16-4-15,-3-26-1 0,-1-8-7 16,-3-1 0-16,-6 0-8 16,-5 4-1-16,1-1 0 15,-8-3 0-15,1 4-5 16,-1 9 1-16,1 9 4 15,-4 9 2-15,3 11-5 16,4 21 0-16,0 18-3 16,4 14 0-16,0 12 4 15,3 28 1-15,0 28-1 16,0 10-2-16,4 34 3 16,6 7 0-16,-3-1-4 15,1 19 1-15,-1-15-9 16,-4-16-2-16,1 3-25 0,-4-9-9 15,0-16-23-15,-3-22-10 16,-4-10-66 0</inkml:trace>
  <inkml:trace contextRef="#ctx0" brushRef="#br0" timeOffset="11665.908">11825 12800 220 0,'-21'3'82'0,"7"-12"-64"0,0-4 15 0,7 7 4 0,0-3-12 16,0 5-5-16,3-2-7 16,8 0-1-16,6 0-7 15,8-1 6-15,10 1 2 0,7 0 2 16,15 0 4-16,20-1-2 15,15-2 1-15,3-4-5 16,21-2 0-16,18-10-4 16,0 3 0-1,22-3-5-15,2-7-1 0,-3 4-1 16,18 0 1-16,0 6-4 16,-11 0 0-16,15 0 1 15,-8 3 0-15,-10-3 0 16,-1 10 2-16,-6 5 1 0,-15 7 1 15,-13 10-2-15,-11 5 1 16,-4 11-2-16,-10-5 2 16,-15-2-7-16,-10-3 1 15,-10-7-26-15,-15 1-10 16,-10-1-13-16,-11-3-4 16,-10-12-81-1</inkml:trace>
  <inkml:trace contextRef="#ctx0" brushRef="#br0" timeOffset="12118.76">13070 13016 272 0,'-21'19'104'0,"21"-12"-81"0,4 2 3 16,-1-6-4-16,4 10-5 16,7-4-1-16,11 0 0 15,10-2 3-15,8-1-11 16,3-6 2-16,14-3 3 0,21-3-3 15,10-7 0-15,1 1-6 0,3-1-1 16,4 7 1-16,0 6 0 16,-11 6-2-16,-14 10 1 15,-10 12 0-15,-15 16 1 16,-6 28 0-16,-12 13 0 16,-6 15-2-16,-11 22-2 15,-3 10 1-15,-4-10 1 16,-4 0-1-16,1 1-1 15,-1-17 1-15,1-18-1 16,6-16-42-16,1-12-19 16,3-16-95-1</inkml:trace>
  <inkml:trace contextRef="#ctx0" brushRef="#br0" timeOffset="12747.055">17699 11925 204 0,'-14'29'77'0,"14"-23"-60"0,3 3 15 0,1-6 2 0,6 4-2 15,12-4 3-15,9-3-6 16,15-7-3-16,11-8-14 16,6-7 1-16,11-6 1 0,18-4-5 15,14 1-1-15,-4 0-2 16,7-1 1-16,11-2-6 16,-3-1-1-16,-8-6 0 15,-10 4 2-15,-4-1 1 16,-14 13 1-16,-14 6-2 15,-28 16 1-15,-7 0-13 16,-14 16-3-16,-4-4-34 16,-18 10-12-16,1 0-77 15</inkml:trace>
  <inkml:trace contextRef="#ctx0" brushRef="#br0" timeOffset="13122.154">18090 12455 264 0,'8'25'99'0,"2"-18"-77"0,11-7 11 0,-10-4 2 0,10-8-4 15,18-13 2-15,10-13-12 16,11 1-3-16,4-4-10 15,-1 3-5-15,1 1 0 0,6 5-2 16,-3 7 2-16,-3 9 0 16,-8 10 1-16,-6 12 0 15,-8 13 2-15,-3 16-1 16,-11 31 2-16,-7 9-4 16,-7 6 0-16,-3 17 1 15,-4 14 0-15,-4 1-2 16,1-12-2-16,-1 8-2 15,1-2 1-15,3-10-19 0,4-18-9 16,3-14-23-16,0-14-9 16,3-23-81-1</inkml:trace>
  <inkml:trace contextRef="#ctx0" brushRef="#br0" timeOffset="14067.733">22705 8737 288 0,'-7'-22'107'0,"7"22"-83"0,-4-7 6 0,4 7-1 16,4 7-7-16,-1-1-1 15,11 25 0-15,-3-9-1 16,10 66-11-16,-7-22-1 0,11 56 2 15,-7-31-4-15,10 63-1 16,-7-38-2-16,11 62-3 16,-11-43 1-16,18 53 1 15,-11-43 1-15,14 5 1 16,-6-40-20-16,9 15-7 16,-9-28-23-16,2-6-11 15,-9-19-85 1,-1-28-39-16,-3-9 91 0</inkml:trace>
  <inkml:trace contextRef="#ctx0" brushRef="#br0" timeOffset="14458.15">23424 8307 232 0,'0'-19'88'0,"0"19"-69"0,0-25 19 0,0 25 4 16,0-3-18-16,0-3-3 16,0 6-7-16,0-3 1 15,4 6-8-15,0 3 5 0,6 16 3 16,-3-3 4-16,11 56 1 15,-4-15-5-15,14 59-1 16,-7-28-6-16,22 78-3 16,-12-44 0-16,15 76-1 15,-10-47-2-15,9 59-2 16,-9-60 1-16,10 36-1 16,-15-48-3-16,8 0 2 15,-7-28-21-15,0-16-8 16,-11-19-25-16,-7-15-8 0,0-13-76 15</inkml:trace>
  <inkml:trace contextRef="#ctx0" brushRef="#br0" timeOffset="14909.954">23368 8981 244 0,'-4'-6'93'0,"4"6"-72"0,0 3 5 0,0-3-3 16,0 13-9-16,0-1 2 16,4 19-3-16,0 1 0 15,3 18-7-15,-4-9 0 0,1 40 1 16,-1-15-3-16,-3 22-1 15,0-13 1-15,-3 22 0 16,-1-15-2-16,1 15-2 16,-1-19 1-16,4-2 1 0,0-14-14 15,4-8-7-15,-4-10-41 16,0-10-18-16,0-6-35 16</inkml:trace>
  <inkml:trace contextRef="#ctx0" brushRef="#br0" timeOffset="15209.939">23005 9072 276 0,'-7'-38'104'0,"7"38"-81"0,0-18 5 0,0 18-4 16,3 6-3-16,1-3 4 15,13 25-2-15,-3-6 0 16,18 22-12-16,-4-6 0 0,15 40 2 16,-8-18-5-16,7 40-2 15,-6-22-3-15,9 42 0 16,-9-26-2-16,17 15-1 16,-11-24 1-16,11 3 1 15,-11-19-10-15,8-10-4 16,-12-9-38-16,5-15-15 15,-11-10-82-15</inkml:trace>
  <inkml:trace contextRef="#ctx0" brushRef="#br0" timeOffset="15584.118">24208 8874 204 0,'-29'4'77'0,"29"-4"-60"0,-28 12 21 0,21-12 9 15,-3 10-10-15,2-1 1 16,1 0-8-16,0 1-2 16,11-4-15-16,-1 0 5 0,15-6 3 15,0 0-9-15,10-3-4 16,-3 0-5-16,10-3-3 16,-3-4 3-16,14 7 2 15,-11-3-20-15,7 6-9 16,-7 0-37-16,-6 6-13 15,-8-3-63 1</inkml:trace>
  <inkml:trace contextRef="#ctx0" brushRef="#br0" timeOffset="15780.041">24232 9498 272 0,'7'13'101'0,"-7"-13"-78"0,32-16 11 15,-28 16-1-15,13-12-18 16,-3 2-6-16,18-12-5 16,-7 0-1-16,21-6-2 0,-7 9-1 0,10-6 1 15,-10 3-26-15,3-3-8 16,-7 0-95 0</inkml:trace>
  <inkml:trace contextRef="#ctx0" brushRef="#br0" timeOffset="16267.849">24769 8282 264 0,'-32'28'101'0,"32"-28"-78"0,-14 25 9 0,10-19 0 16,4 1-9-16,0-1 1 0,7-3 0 15,0 0 2-15,14-9-14 16,-3 0 0-16,35-19 1 0,-11 3-7 15,29-25-1-15,-15 9-3 16,11-3 1-16,-10 4-2 16,3 24-1-16,-7-3 5 15,-7 45 1-15,-8-4 0 16,-6 41 1-16,-7-13-4 16,-8 60-2-16,-2-25 0 15,-12 78-1-15,-3-41 2 16,-3 70 3-16,-1-51-2 15,4 19-2-15,0-38-3 0,7 19-1 16,0-31-25-16,4-15-11 16,-1-23-24-16,4-19-9 15,-3-12-67 1</inkml:trace>
  <inkml:trace contextRef="#ctx0" brushRef="#br0" timeOffset="16995.723">23968 12706 212 0,'-7'-88'82'0,"7"88"-64"0,3-147 22 15,-3 125 7-15,4-28-18 16,-1 12-4-16,1 1 0 15,-1 8 1-15,1 7-13 16,-1 10-3-16,1 34-3 0,-1-3 1 16,4 46 0-16,-3-11-2 15,0 59 1-15,-1-26-4 16,-3 48 0-16,0-31-1 0,0 52 1 16,0-33-4-16,4 59 0 15,-1-48 1-15,8 14 0 16,-4-35-5-16,7 22-1 15,-4-29-22-15,1-6-8 16,0-21-13-16,-8-23-5 16,1-2-67-1</inkml:trace>
  <inkml:trace contextRef="#ctx0" brushRef="#br0" timeOffset="17309.382">23424 12289 280 0,'0'-34'104'0,"0"34"-81"0,22 0 7 0,-22 0-3 0,17 18-2 15,-3-8 2-15,29 43-3 16,-8-12-3-16,18 31-11 15,-11-19-2-15,29 60 2 0,-15-25-6 16,82 128 0 0,-32-53 0-1,21 38 2-15,-36-54-3 16,8-15-2-16,-25-32-27 16,-3-21-12-16,-18-17-23 0,-7-27-10 15,-8-7-60 1</inkml:trace>
  <inkml:trace contextRef="#ctx0" brushRef="#br0" timeOffset="17565.325">24373 12684 248 0,'-10'19'93'0,"10"-19"-72"0,14 0 18 0,-14 0 5 15,14-3-8-15,-3 3 2 16,20-10-13-16,-2 1-3 16,16-13-13-16,-9 9-5 0,10-12-1 15,-8 3-2-15,5 1 2 16,-8 2-2-16,4 3 2 0,-7 7-24 16,-1 9-11-16,-6 0-36 15,-7 0-15-15,-4 6-44 16</inkml:trace>
  <inkml:trace contextRef="#ctx0" brushRef="#br0" timeOffset="17777.205">24744 13195 272 0,'0'16'104'0,"0"-16"-81"0,17-16 20 0,-17 16 3 15,11-15-24-15,0 2-9 16,10-12-9-16,-4 9-4 15,22-15 1-15,-7 6-1 0,17-10 2 16,-10 7-1-16,11-6-1 16,-12 5-28-16,8-5-11 15,-10 12-56 1,6-13-68-16,-3 7 45 16</inkml:trace>
  <inkml:trace contextRef="#ctx0" brushRef="#br0" timeOffset="18118.77">25523 11637 260 0,'-21'-13'99'0,"21"13"-77"0,-21-28 15 16,18 22 3-16,-4 3-11 16,0-4 0-16,-1 4-18 15,1 3-7-15,11 13-3 16,-1 3 1-16,15 15 1 0,-4 0 1 16,18 44 0-16,-7-9-2 15,10 13-2-15,-7-17 1 0,7 29-1 16,-6-22 0-16,2 19 0 15,-6-22-22-15,0-6-10 16,-4-13-68-16,-7-22-30 16,-3-3 24-1</inkml:trace>
  <inkml:trace contextRef="#ctx0" brushRef="#br0" timeOffset="18375.233">25238 12154 264 0,'3'6'101'0,"-3"-6"-78"0,21 4 11 0,-21-4-1 0,15-4-7 15,-5 1 2 1,25-6-10-16,-6 0-3 0,27-20-8 16,-10 14-5-16,10-14 1 0,-10 7 0 15,11-9 3-15,-11 9-1 16,6-3 0-16,-9 3-17 15,3 3-6-15,-11 4-13 16,-3 2-4-16,-4 10-41 16,-7 12-15-16,-3 1-19 15</inkml:trace>
  <inkml:trace contextRef="#ctx0" brushRef="#br0" timeOffset="18630.54">25707 12891 252 0,'-4'44'93'0,"4"-44"-72"0,11 34 9 0,-11-27 2 16,4 2-9-16,-1-3-1 16,8-6-4-16,-1 0-1 15,15-22-9-15,-4 7-3 0,25-29-1 16,-7 16-2-16,21-16 1 15,-14 9-2-15,14-12-1 16,-15 10-4-16,19-23 0 16,-15 19-51-16,11-25-23 0,-10 16-51 31</inkml:trace>
  <inkml:trace contextRef="#ctx0" brushRef="#br0" timeOffset="19053.514">26201 11367 260 0,'-7'10'99'0,"7"-10"-77"0,3 12 18 16,-3-12 2-16,4 6-11 0,-1 1-1 15,8-4-11-15,-4 0-1 16,14-12-11-16,-3 2 0 0,24-12 0 16,-7 4 1-16,22-7 0 15,-11 3 0-15,10 0 2 16,-14 4-3-16,4 11 1 16,-7 1 4-16,3 25 2 15,-6-3-5-15,10 47-1 16,-11-13-4-16,7 51-1 15,-10-26 1-15,3 123 0 32,-7-54-2-32,-3-3 1 15,-7-31-15-15,-4-6-7 16,0-29-30-16,-3-3-11 16,-4-18-53-16,-4-16-22 15,1-10 16-15</inkml:trace>
  <inkml:trace contextRef="#ctx0" brushRef="#br0" timeOffset="19845.802">26370 10583 252 0,'-46'13'96'0,"46"-13"-75"0,-39 25 12 0,32-19 2 15,-21 7-8-15,7-4-1 16,-32 4-8-16,11-4-1 15,-25 1-10-15,14-4-4 0,-35 0 0 16,17 0-2-16,-38 7-1 16,21-4 1-16,-57 16 1 15,32-6-3-15,-56 34 0 16,38-9 1-16,-59 32 0 16,49-23 0-16,-71 35 0 0,53-19 0 15,-74 50 2-15,64-38-3 16,-74 64 0-16,70-48 1 15,-60 56 0-15,64-46 0 16,-22 66 2-16,53-51 3 16,-10 28 2-1,32-37 5-15,31 35 3 0,22-39-8 16,45 20-4-16,4-23-5 16,49 29 1-16,-7-28 1 15,75 43 2-15,-26-40-1 0,103 41-1 16,-49-42 1-16,123 23-1 15,-71-35 0-15,135 22 0 16,-89-37 2-16,124-1 1 16,-106-18-1-16,144-13-2 15,-115-12 7-15,94-35 5 16,-113 3 5-16,89-50 4 16,-106 16 0-16,67-75-1 15,-92 31-4-15,53-107-2 16,-81 57-6-16,21-117-3 15,-56 76 0-15,10-97-1 16,-45 75-2-16,-22-78-2 16,-28 75 1-16,-56-82-1 15,-4 76-3-15,-67-76 0 16,17 75-3-16,-98-37 1 16,39 66-10-16,-120-22-3 0,63 53-4 15,-99 29-2-15,71 30 0 16,-67 58 3-16,68 5-13 15,-40 44-6-15,60-9-117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2-29T01:02:20.34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8400 7159 220 0,'-39'35'82'0,"25"-29"-64"0,0-3 13 0,7-3 1 15,3-6-11-15,1-7-1 16,3-8-4-16,3-5 0 15,8-5-8-15,6 0 4 0,4-4 3 16,8 1-3-16,6-1 1 0,4 4-6 16,7 3 1-1,14 3-3-15,14 3 2 0,0 3-2 16,3 9 2-16,1 10 2 16,3 10 5-16,4 18-6 15,-8 22 0 1,-10 32 0-16,-10 9 0 0,-15 22-4 15,-10 21-3 1,-14 4 0-16,-15 25 1 0,-10 4-1 16,-14 5-1-16,-11 16 1 15,-3-12 1-15,0 9-3 16,3-10 0-16,4-27 1 16,6-17 2-16,5-15-3 15,6-15 0-15,11-20-1 0,4-15-2 16,13-22 3-16,19-22 2 15,17-19 13-15,10-12 6 16,11-13-8-16,21-7-2 16,15-2-4-16,3-3-1 15,10 5-6-15,11 1 1 16,-3 0-2-16,-15 6 0 16,1 3 2-16,-8 7 0 15,-10-4-31-15,-11 10-12 16,-14-1-46-16,-3 4-21 15,-12 0-30 1</inkml:trace>
  <inkml:trace contextRef="#ctx0" brushRef="#br0" timeOffset="435.477">10559 6896 212 0,'-11'-69'79'0,"4"50"-61"0,0-15 6 0,3 21-2 16,1 1-3-16,3 2 9 16,3 16-6-1,4 10-11-15,4 12-7 0,3 10-1 16,7 37 9-16,11 22 7 16,3 19-4-16,8 48 0 0,3 8-7 15,3 35 0 1,-3 12-5-16,0 13 0 15,-4-15-1-15,4-1-2 16,-4-21-4-16,-3-36 0 16,-4-21-18-16,-3-22-8 15,-4-25-26-15,-3-28-10 0,-4-25-47 16</inkml:trace>
  <inkml:trace contextRef="#ctx0" brushRef="#br0" timeOffset="1051.134">12534 6959 256 0,'-7'-10'96'0,"4"10"-75"0,-1 0 8 16,4 0-3-16,0 10-8 16,-3 12 0-16,-1 22-8 15,1 15-4-15,-5 10-3 16,1 19 0-16,-7 34 0 0,0 4-1 16,-3 21-2-16,-1 13 1 15,0 3-1-15,-3 6 0 0,3-6 2 16,4-22-1-16,0-15-1 15,4-16 1 1,-1-23-1-16,4-18-29 16,0-25-10-16,0-22-56 15,3-6-57-15,-6-16 48 16</inkml:trace>
  <inkml:trace contextRef="#ctx0" brushRef="#br0" timeOffset="1365.858">11952 7150 236 0,'0'-6'88'0,"0"9"-69"0,7 6 13 0,0 4 2 0,7 12-3 16,11 3 2-16,10 10-10 15,11 12-1-15,4 31-13 16,2 17 1-16,5 11 3 0,3 32-7 16,10 7-1-16,8 9-1 15,0 12 2-15,-1-19-3 16,-10-12-2-16,-3-9 0 16,3-4 1-16,0-18-17 15,0-22-6-15,-4-20-34 16,-6-14-15-16,-11-20-62 15</inkml:trace>
  <inkml:trace contextRef="#ctx0" brushRef="#br0" timeOffset="1817.401">13698 6470 220 0,'-7'-10'85'0,"7"10"-66"0,-3 0-6 15,6 16 22 1,1 18-15-16,6 23 6 16,5 15 1-16,2 19-15 15,4 34 4-15,1 19 4 0,2 45-5 16,8 11 0-16,0 35-12 0,3 16-1 15,4 0-2 1,3 3 2-16,0-25-3 16,1-28 0-16,-4-16-26 0,-1-29-9 15,-2-21-28-15,-1-28-10 16,0-22-36 0</inkml:trace>
  <inkml:trace contextRef="#ctx0" brushRef="#br0" timeOffset="2344.13">14972 7307 204 0,'-4'-47'77'0,"4"25"-60"0,4-3 13 0,-4 15 1 16,3 10-7-16,4 10-2 16,4 8-8-16,3 20-4 15,4 12-5-15,3 38 7 0,0 12 7 16,7 16-4-16,-3 29 2 15,0 2-10-15,-1 19-4 16,1-3-2-16,0-19-1 16,0-2 0-16,-4-14 0 15,0-6 0-15,-7-28 0 16,-3-21-18-16,-4-20-8 0,-4-22-39 0,-3-18-16 16,-3-23-29 15</inkml:trace>
  <inkml:trace contextRef="#ctx0" brushRef="#br0" timeOffset="2566.736">14725 8272 236 0,'-4'26'90'0,"8"-17"-70"0,14 0 10 15,-8-9-1-15,8-3 0 16,14-6 5-16,17-13-13 15,14-16-2-15,8-3-11 16,3-9-5-16,14 3 0 0,4 10-2 16,3 5-1-16,-7 7 1 15,-6 13-1-15,-5-4-51 0,1 10-23 16,-4 3-55 0</inkml:trace>
  <inkml:trace contextRef="#ctx0" brushRef="#br0" timeOffset="2958.288">16263 6943 244 0,'-3'-19'90'0,"-1"19"-70"0,4 6 13 0,-4 4-1 15,4 12-11-15,0 22 1 0,0 15-9 16,0 10-3-16,-3 10-5 16,-1 24-4-16,1 4 0 0,-1-4-1 15,1-2 0-15,3 5 0 16,3-9 0-16,1-12 0 15,6-10 0-15,8-18 0 16,7-13 0-16,3-16 0 0,11-3 0 16,0-16-3-16,-1-15 2 15,1-6 1-15,0-14 0 16,-4-2-40-16,-6-3-18 16,-1 3-65-1</inkml:trace>
  <inkml:trace contextRef="#ctx0" brushRef="#br0" timeOffset="3228.764">16672 7021 268 0,'-10'7'101'0,"3"2"-78"0,3 13 6 0,1-6-2 15,3 15-9-15,0 16 0 0,3 13 1 16,1 15 0-16,3 25-10 16,0 13-3-16,3 22-2 0,1 15-5 15,0 7 1-15,3 9 0 16,7-3 2-16,3-12-3 16,8-13 0-16,0-3-30 15,3-19-14-15,4-19-94 16</inkml:trace>
  <inkml:trace contextRef="#ctx0" brushRef="#br0" timeOffset="3843.351">17854 7909 248 0,'-25'15'93'0,"18"1"-72"0,4 3 3 0,3-10-5 15,7 1 3-15,7-4 4 16,11 3 5-16,6-9 4 15,8-3-19-15,4-3 0 0,6-3 0 16,11-4-10-16,10 1-4 16,5-1-1-16,2 0 1 15,-6 1-1-15,-4 2 2 16,0-5-11-16,-4 5-4 16,-3 1-38-16,-7 0-18 15,-7 5-72 1</inkml:trace>
  <inkml:trace contextRef="#ctx0" brushRef="#br0" timeOffset="4548.814">19530 7310 176 0,'3'-16'68'0,"-3"16"-52"0,4-28 10 0,-4 25 4 15,0-13-5-15,0 0 3 16,3-5-1-16,-3 2 3 15,0-6-16-15,-3-4 3 0,-4 7 1 16,3 10-2-16,-10-4 3 16,4 4-8-16,-12 2-2 15,5 1-3-15,-11 9 1 16,3 0-4-16,-10 16 0 16,3-4-3-16,-7 19-1 15,-7 26 3-15,14-7 1 16,4-6-1-16,-4 47-2 15,8-19 1-15,3 44 1 16,-1 50-1-16,12-9-1 16,10 19 1-16,7-7-1 15,11-19-3-15,10-18 0 0,14-16 2 16,11-16 2-16,3-21-2 0,1-26-2 16,-1-22 10-16,4-18 5 31,7-13 3-31,7-13 1 0,0-8-4 15,-6-11-2-15,-5-18-4 16,-7-16-1-16,-10-9-1 16,-10 3 0-16,-8 0-2 15,-11 0-2-15,-9-1 5 0,-16 1 1 16,-9 3-2-16,-18 7-3 16,-18 21-5-16,-11 22 0 15,1 32-5 1,-1 24 1-16,1 20-9 15,6 2-4-15,11 20-5 0,15-4-1 16,16-12-16-16,15-13-5 16,11-19-21-16,10-15-9 15,22-19-27 1</inkml:trace>
  <inkml:trace contextRef="#ctx0" brushRef="#br0" timeOffset="4895.649">20570 7404 296 0,'0'6'110'0,"0"-6"-86"0,18 0 16 15,-18 0 2-15,18 0-12 16,-4 0-2-16,25-6-12 16,-8 3-5-16,26-7-6 0,-11 4-4 0,24-3 2 15,-13 6-2-15,24-4-1 16,-18 7-2-16,8 0-1 15,-15 0-40 1,-3 7-17-16,-10-4-92 16</inkml:trace>
  <inkml:trace contextRef="#ctx0" brushRef="#br0" timeOffset="5137.259">20669 8116 260 0,'4'22'96'0,"-4"-22"-75"0,42 9 23 0,-38-9 5 15,20 0-20-15,-2-3-3 16,16-6-14-16,-6 2-5 0,17-5-4 16,-6 2-5-16,24-2 1 0,-11 2 1 15,15 1 2-15,-15 0-3 16,11-4-2-16,-10 0-40 15,13-5-19-15,-10 8-74 16</inkml:trace>
  <inkml:trace contextRef="#ctx0" brushRef="#br0" timeOffset="5524.884">22327 6394 252 0,'18'-22'96'0,"-7"25"-75"0,6 16 25 0,-17-16 6 16,7 32-14-16,0-7-4 0,4 54-7 15,-1 43 0-15,-2-6-15 16,-5-25-7-16,1 76-3 16,-1-42-2-16,1 85 0 0,-4-56 0 15,3 56 0 1,-3-50-5-16,7 32-1 15,-3-51-26-15,6 13-9 0,1-38-21 16,3-9-9-16,-3-22-56 16</inkml:trace>
  <inkml:trace contextRef="#ctx0" brushRef="#br0" timeOffset="5870.506">23047 6586 236 0,'28'-94'88'0,"-28"94"-69"0,14-16 15 0,-14 16 3 16,0 3-10-16,0-3-3 16,0 41-6-16,0-13 1 15,-7 38-10-15,0-13-1 0,-3 47-1 16,-1-21-1-16,0 27-1 15,1-18-1-15,-1 25 0 16,4-25-5-16,7 15 1 16,0-24 0-16,14-10 0 15,-3-7-3-15,21-11 2 16,-8-11 1-16,19-15 0 0,-8-6 0 16,7-16 0-16,-6 1-18 15,9-20-8-15,12-15-48 16,-8-1-20-16,-6 1-22 15</inkml:trace>
  <inkml:trace contextRef="#ctx0" brushRef="#br0" timeOffset="6170.191">23580 6611 256 0,'-21'18'96'0,"21"-18"-75"0,-15 35 8 16,12-29-3-16,-1 16-5 16,1-3 2-16,-1 22-4 0,4-10 0 15,-3 57-10-15,3-19-3 0,-4 47-2 16,1 59 0-16,-1-40 0 16,1-37 0-16,-4 71 0 15,3-41-7-15,1 45-2 16,3-45 2-16,7 17 1 15,-4-32-31-15,4-1-13 16,0-21-32-16,0 10-11 16,-3-20-13-1</inkml:trace>
  <inkml:trace contextRef="#ctx0" brushRef="#br0" timeOffset="6755.643">20814 6065 196 0,'7'-63'74'0,"-7"63"-58"0,-7-12 14 0,3 12 1 16,1 0-12-16,-1 0-3 16,1 3-5-16,-1 0-2 15,1 22-5-15,-1-3 4 0,1 44 4 0,-1-13 0 16,4 85 3-16,0-28-6 16,0 113-1-16,0-60-2 15,4 175-1-15,-4-96-6 16,14 175 1-16,-4-129 0 15,19 179 0-15,-12-150 0 16,22 194 2-16,-11-172-1 16,25 197-1-16,-18-191 1 15,36 210-1-15,-25-204-3 16,28 198 2-16,-25-201 1 16,15 141 0-16,-22-163-3 15,18 104 2-15,-21-136-4 16,0 39 1-16,-4 8-33 15,-21-71-16-15,-3-47-65 16</inkml:trace>
  <inkml:trace contextRef="#ctx0" brushRef="#br0" timeOffset="7640.455">17057 10721 244 0,'-4'0'90'0,"1"0"-70"0,3 0-5 0,7 0 29 16,3 10-12-16,8-4-1 16,7 0-2-16,3-3-17 0,14 1 2 0,15-4 0 15,10-4-1-15,3-2 0 16,1-3-7-16,3 6-2 16,7-4-2-16,4-2-2 15,-8-1 1-15,-6 1-1 0,-11-3-7 16,-11-1-3-1,-6 0-52-15,-12 4-21 16,-6-4-55 0</inkml:trace>
  <inkml:trace contextRef="#ctx0" brushRef="#br0" timeOffset="8045.46">17928 9978 208 0,'4'-66'77'0,"-1"54"-60"0,11-10 19 0,-7 16 5 0,4 2-8 16,7 4 0-16,3 0-3 16,3 10 1-16,5 6-17 15,2 12 7-15,8 19 3 0,4 3 1 16,-1 3 0-16,-3 7-10 15,-8 24-4-15,-9 17-4 16,-12 2-2-16,-10 16-3 16,-10 26-2-16,-12-4 1 0,-2 12 1 15,3 1-3-15,3-16-2 16,4-19 2-16,10-19 0 16,8-15-2-16,14-16 0 15,13-16-1-15,12-24 3 16,10-11 0-16,3-11 1 15,0-14 0-15,11-2 2 16,8-3-10-16,2-4-4 16,-6 0-49-16,-8 0-20 15,1 4-74 1</inkml:trace>
  <inkml:trace contextRef="#ctx0" brushRef="#br0" timeOffset="8586.466">19830 10543 272 0,'-22'9'101'0,"22"-9"-78"0,-3 0 11 0,3 0-1 16,7-3-5-16,0 0 3 15,18-10-4-15,-4 4 1 16,25-13-16-16,-11 3-2 0,46-3 0 15,-17 3-6-15,27 0-2 0,-20 4-1 16,31 2 1-16,-21 4-1 16,15 9-1-16,-22 0 1 15,-4 3-1-15,-13 0 0 16,-11 6 0-16,-8 1-47 16,-13 6-20-16,-4-1-90 15</inkml:trace>
  <inkml:trace contextRef="#ctx0" brushRef="#br0" timeOffset="8842.211">19964 11198 244 0,'10'16'90'0,"-10"-16"-70"0,39 0 28 0,-35 0 9 16,20-10-10-16,-3 7 0 15,36-13-21-15,-8 4-7 16,18-13-12-16,-14 6-7 0,25-12-1 16,-15 12 3-16,22-9 1 15,-14 6-6-15,6-4-2 16,-17 5-38-16,11-1-14 16,-15 3-55-1,15-6-63-15,-15 9 51 0</inkml:trace>
  <inkml:trace contextRef="#ctx0" brushRef="#br0" timeOffset="9383.316">21759 9787 200 0,'-7'-28'77'0,"7"28"-60"0,0-13 10 0,0 13 4 16,0 0-4-16,0 0 4 15,4 10 0-15,-1-4 1 16,8 16-17-16,-4-3 4 0,4 40 4 0,-4-9-3 16,3 32-2-16,1-19-8 15,-1 62-4-15,-3-28-6 16,4 35 0-16,-4-29 0 16,7 23 2-16,-3-29-3 15,3 0 0-15,-4-22-21 16,5-2-10-16,-5-17-28 15,1-15-12-15,-1-7-57 16</inkml:trace>
  <inkml:trace contextRef="#ctx0" brushRef="#br0" timeOffset="9710.507">22091 9771 232 0,'7'-15'88'0,"-7"15"-69"0,7 0 19 0,-7 0 6 15,4 9-8-15,-1-3-1 16,1 19-11-16,-1-6-2 16,-3 44-13-16,0-19-1 0,-3 25 2 15,-1-16-6-15,1 22-2 0,-1-12-1 16,4 12 1-1,0-15-3-15,11-1 0 0,-4-12 1 16,10-9 0-16,1-7-3 16,10-12 2-16,-7-6-1 15,8-16 0-15,-5-1-20 16,5-11-8-16,-8 2-47 16,3-6-18-16,-2 10-23 15</inkml:trace>
  <inkml:trace contextRef="#ctx0" brushRef="#br0" timeOffset="9953.049">22451 9746 264 0,'-7'-22'99'0,"7"22"-77"0,-7 3 18 0,7-3 2 16,-4 13-13-16,1-4-5 15,-4 23-5-15,0-7 0 16,-1 44-10-16,5-13-3 0,-1 41 0 15,1-18-1-15,3 52 0 16,0-33-6-16,0 62 1 16,0-41-2-16,3 19 0 15,1-35-20-15,3 13-10 16,-3-25-48-16,3-9-21 0,0-23-22 31</inkml:trace>
  <inkml:trace contextRef="#ctx0" brushRef="#br0" timeOffset="11137.824">12372 11192 240 0,'-25'-10'90'0,"18"4"-70"0,0-10 6 0,7 10-3 0,4-10-7 16,3-6 1-16,7-6 6 15,7-3 3-15,18-4-14 16,17 4 0-16,11 9 1 0,7 6 2 15,-7 16 3-15,4 19-1 16,3 16 1-16,0 5 0 16,-7 7-2-16,-10 10-4 15,-12 24-2-15,-6 20-4 16,-14-1-1-16,-7-25-6 0,-15 73 1 16,-10-7 2-16,-7 3 3 15,-4 7-2-15,4-20-2 16,4-21 0-16,6-19-1 15,8-19-5-15,10-9 1 16,7-23 0-16,7-11 2 16,7-17 1-16,4-12 1 15,7-3 0-15,10-13 2 16,12-12-3-16,-1-3 0 16,-4-7 3-16,1 10 1 15,-8 6-1-15,-7 0-2 16,-3 6-32-16,-3-2-16 15,-8 5-20-15,0-3-8 16,-7 7-63-16</inkml:trace>
  <inkml:trace contextRef="#ctx0" brushRef="#br0" timeOffset="11486.611">13656 10784 240 0,'-14'-22'90'0,"7"16"-70"0,-4-4 19 0,8 10 5 15,-1 0-16-15,4 7-6 16,4 8-11-16,6 23-3 15,8 31-4-15,3 16 4 0,4 12 2 16,3 25-5-16,4 7-1 16,3 12-2-16,11 16-2 15,0-10 1-15,3-12-1 16,1-4 0-16,-1-11 0 16,-3-14-9-16,-4-24-4 15,-7-20-35-15,-3-11-16 16,0-23-64-1</inkml:trace>
  <inkml:trace contextRef="#ctx0" brushRef="#br0" timeOffset="11888.556">14803 10866 272 0,'-7'9'104'0,"-1"-3"-81"0,1 10 9 15,4-4 1-15,-1 20-6 16,1 9 2-16,3 6-8 0,0 9-2 16,0 13-11-16,0 19 1 0,0 6 2 15,0 0-6-15,0 3-1 16,-4 13-2-16,1 3-2 16,-1-13 1-16,-3-6-1 15,0-6-5-15,0-13 1 16,4-12-33-16,-1-19-13 15,-3-22-26-15,3-13-10 16,-6-12-30 0</inkml:trace>
  <inkml:trace contextRef="#ctx0" brushRef="#br0" timeOffset="12144.788">14316 11148 212 0,'-18'-50'82'0,"15"37"-64"0,3 4 24 15,0 9 6-15,3 3-10 16,8 6-2-16,3 7-9 16,10 6-5-16,12 9-12 15,6 10 5-15,7 18 2 0,4 14-9 16,4-1-2-16,-4 0-4 16,0 6 1-16,7 4-2 0,3 9 2 15,1-7-4-15,-4-8 0 16,-4-11-30-16,-7-11-12 15,-6-10-22-15,-1-7-10 16,-3-12-47 0</inkml:trace>
  <inkml:trace contextRef="#ctx0" brushRef="#br0" timeOffset="12443.755">15162 10326 280 0,'-7'-12'104'0,"7"12"-81"0,0 0 7 0,0 3-3 0,4 6-9 16,6 19 2-16,5 23-2 15,2 14-2-15,4 14-8 16,4 31 1-16,10 18 2 0,8 16-6 15,10 29-1-15,3-1-2 16,4 23-2-16,-4-10 3 16,-3 3 0-16,0-9-6 15,0-23 0-15,-3-24-37 16,-1-13-13-16,-3-15-94 16</inkml:trace>
  <inkml:trace contextRef="#ctx0" brushRef="#br0" timeOffset="13105.006">17720 12295 252 0,'-11'-25'93'0,"8"19"-72"0,-1 6 11 0,4 0 10 15,7 19-17 1,8 15-5-16,9 20-4 15,8 8-9-15,7 1 2 0,3 12 2 16,0 19-6-16,-3 7-1 16,-3-7-2-16,-5 3-2 15,-2 0 1-15,-8 0 1 0,-4-3-1 16,-6-25-1-16,-4-6-2 16,-7-19 1-16,-4-13-39 15,-3-15-18-15,-7-16-78 16</inkml:trace>
  <inkml:trace contextRef="#ctx0" brushRef="#br0" timeOffset="13329.463">17505 12844 244 0,'-11'16'93'0,"18"-7"-72"0,11 1 11 16,-7-7 3-16,6-6-4 15,8-7 4-15,7-9-15 16,13-6-6-16,12-6-9 0,10 9-4 0,4-3 2 16,-1 3-4-16,1 3-2 15,3 7-12-15,0 2-2 16,-7 1-52-16,-7 2-19 16,-14-5-30-1</inkml:trace>
  <inkml:trace contextRef="#ctx0" brushRef="#br0" timeOffset="13692.874">18397 12201 276 0,'-14'-12'104'0,"14"12"-81"0,4-3 5 0,3 3-2 0,3 6-6 15,8 3 3-15,7 7-4 16,3 12 0-1,0 19-10-15,-3 10 6 0,-4 2 2 0,-7 13-3 16,-3-3 2-16,-4 10-7 16,-7 5-1-16,0-2-2 15,-4-4 1-15,1-12-6 16,3-6-1-16,0-13-2 16,7 0 0-16,0-13 0 15,7-9-2-15,7-6 7 16,7 0 5-16,8-13-6 0,2-6-1 15,8-3-1-15,0-3 0 16,-3-10-5-16,-5 7-1 16,-6-1-41-16,-7 7-19 15,-11 6-193 1,-14 7 111 0</inkml:trace>
  <inkml:trace contextRef="#ctx0" brushRef="#br0" timeOffset="13976.413">17907 13672 300 0,'11'0'112'0,"6"-10"-87"0,15 1 11 15,-14 0-2-15,6-7-13 16,15-3-1-16,14-3-10 16,21-9-2-16,11-1-4 15,3-2-5-15,14-1-2 0,15 1 4 16,-4 3 1-16,-1-4-5 16,15 1 0-16,4-1-17 15,-8 1-4-15,8-4-125 16</inkml:trace>
  <inkml:trace contextRef="#ctx0" brushRef="#br0" timeOffset="14575.966">22010 12101 168 0,'-25'-22'66'0,"25"22"-52"0,-18-28 8 0,15 25-1 15,-4-13 2-15,3 3 3 16,1-21 2-16,-1 12 2 16,1-6-16-1,3 6 10-15,0 12 3 0,0 1-3 0,7 34 0 16,0-3-7-16,7 31-2 15,-3-9-9-15,10 53-2 16,-4-21-2-16,12 21-2 16,-8-25 1-16,7 35 1 15,-3-29-8-15,-1 7-1 0,-2-13-45 16,-8-13-18 0,-4-9-65-1</inkml:trace>
  <inkml:trace contextRef="#ctx0" brushRef="#br0" timeOffset="14800.978">21819 12505 260 0,'0'-9'96'0,"0"9"-75"0,25-13 8 16,-21 13-1-16,13-12-8 15,-3 2-2-15,18-15-8 16,-4 3-4-16,32-6-3 15,-14 6 0-15,18-3 0 0,-11 6-4 16,6 1 1-16,-9-1-20 16,3 6-9-16,-11-2-38 0,-3 2-15 15,-7 0-21 1</inkml:trace>
  <inkml:trace contextRef="#ctx0" brushRef="#br0" timeOffset="15131.312">22493 11919 200 0,'-21'-31'74'0,"21"31"-58"0,-7-22 20 0,3 15 7 16,4-2-7-16,0 6 2 16,7-6-7-16,0-1 1 15,18 4-18-15,-4 3 1 0,15 15 1 16,-5-2 5-16,8 27 2 16,-7 1-8-16,-4 15-4 15,-7-9-4-15,-10 31 0 16,-1-15-4-16,-13 28 0 15,-1-13-1-15,-6 3-2 0,3-12 1 16,0 3-1-16,3-12-3 16,11-7 2-16,0-13-1 15,11 1-2-15,-4-10 3 16,11-9 2-16,-4-6 0 16,11-7-1-16,-8-3 3 15,12-6 0-15,-5-3-30 16,5 2-12-16,-8-2-48 15,0 6-22-15,-3 0-25 16</inkml:trace>
  <inkml:trace contextRef="#ctx0" brushRef="#br0" timeOffset="16002.078">21939 13208 280 0,'18'-19'104'15,"-18"19"-81"-15,32-28 12 0,-29 28 0 0,18-3-12 16,-3-4-1-16,24 7-9 16,-6-3 0-16,17-3-8 15,-8 3-3-15,19-4-1 0,-15 1-1 0,29-6 2 16,-15 2-3-16,11-12 0 16,-14 7 3-1,0-10 1-15,-7-1-32 0,-10 8-15 16,-8-1-53-16,-10 0-21 15,-4 3 11 1</inkml:trace>
  <inkml:trace contextRef="#ctx0" brushRef="#br0" timeOffset="16604.982">18620 9734 52 0,'-11'-35'22'0,"11"35"-18"0,-21-19 40 0,17 19 15 16,-6-9-22-16,-1-4-7 15,-3-18-6-15,3 3-1 16,-3-16-12-16,4 16 7 0,-1-4 2 16,4 7 5-16,0 16 4 15,0-1-9-15,0 64-4 16,3-14-5-16,-3 92 0 15,0-31-2-15,-7 112 2 16,-7 103-6-16,-4 4-3 0,-3-3-1 16,0 9 1-16,3-6-1 15,8-22 2-15,2-16-4 16,8-38 0-16,7-40-26 16,7-38-9-16,8-24-59 15,-1-64-57 1,-4-15 49-16</inkml:trace>
  <inkml:trace contextRef="#ctx0" brushRef="#br0" timeOffset="17847.113">18239 14308 188 0,'-14'-22'71'0,"14"22"-55"0,-11-25 15 0,7 22 3 16,-3-6-4-16,4 2 0 16,-1-5-2-16,1-1 0 15,6-12-15-15,1 6 1 0,21-18 0 16,-4 5-3-16,28-5-1 16,-7 6-4-16,22 21 1 15,-15 1 5-15,25 24 4 16,-14-2-2-16,4 28 2 15,-11-4-5-15,-7 42 1 0,-11-10-7 16,-10 31-1-16,-8-22 0 16,-10 32 0-1,-3-19-2-15,-8 3-2 16,1-19 1-16,-1 1-1 0,1-17 0 16,3-2 0-16,0-10-5 15,10-7 1-15,-3-2 0 16,15-10-1-16,-5-6 6 15,15-12 1-15,-7-1 2 16,10-15 0-16,-3 3-5 16,17-10 1-16,-10 4 0 15,10-4 2-15,-6 4-6 16,2-1 1-16,-6 4-30 16,-4 0-13-16,-6 0-18 15,-1-1-6-15,-3 4-59 16</inkml:trace>
  <inkml:trace contextRef="#ctx0" brushRef="#br0" timeOffset="18194.483">19283 13841 244 0,'-4'-3'93'0,"4"3"-72"0,0 6 5 0,0-6-1 0,4 19-7 16,-1-3 1-16,8 24 1 15,0-8 0-15,10 43-11 16,-4-18-5-16,8 43-1 0,-7-22 0 15,6 45 3-15,-2-26-3 16,2 19 0-16,-3-22-1 16,4 0-2-16,-4-22 1 15,7 3-1-15,-6-15-29 16,6-16-13-16,-3-7-93 16</inkml:trace>
  <inkml:trace contextRef="#ctx0" brushRef="#br0" timeOffset="18571.977">20094 13967 204 0,'-3'-26'77'0,"3"26"-60"0,-4-28 6 0,1 25-1 15,-1-3-1-15,4 0 2 0,-3 2 3 16,-1 1 1-16,1 10-14 16,3-1-3-16,0 22 0 15,0 0-2-15,0 26 1 0,0-11-1 16,0 45 2-16,0-16-5 15,-4 29-3-15,0-23 1 16,1 32 0-16,-1-22-1 16,1 3-2-16,-1-19-4 15,4-13-2-15,0-9-39 16,0-15-15-16,0-7-69 16</inkml:trace>
  <inkml:trace contextRef="#ctx0" brushRef="#br0" timeOffset="18855.128">19646 13995 236 0,'-7'-13'90'0,"7"13"-70"0,0 3 4 0,0-3-3 15,7 10-2-15,-3-1 3 16,13 10 1-16,-3-3 1 15,18 21-13-15,-4-5 2 0,15 40 1 16,-8-16-7-16,11 23-2 16,-11-17-1-16,22 32 0 0,-15-18-5 15,21 11-1 1,-13-18 1-16,10 0 2 0,-14-15-11 16,0-10-6-16,-11-10-29 15,-3-9-13-15,-8-9-69 16</inkml:trace>
  <inkml:trace contextRef="#ctx0" brushRef="#br0" timeOffset="19173.48">20122 13678 184 0,'0'-6'71'0,"0"6"-55"0,8 0 6 0,-8 0 2 16,3 6-4-16,1-3 3 16,10 13 0-16,-4-4 3 15,11 39-14-15,-3-14 4 0,14 35 4 16,-7-12-5-16,10 50 2 16,-7-23-10-16,7 29-4 15,-6-25-2-15,6 38-1 16,-11-32 0-16,12 10 2 15,-8-23-1-15,11-5-1 16,-11-13-15-16,7-16-5 16,-6-3-74-1,-5-19-72-15,-3-3 46 16</inkml:trace>
  <inkml:trace contextRef="#ctx0" brushRef="#br0" timeOffset="19725.178">21040 14173 232 0,'-21'10'88'0,"21"-10"-69"0,-11 6 13 0,7-3 2 0,4-3-9 15,0 0-2-15,4 0 0 16,-1 0 0-16,12 0-12 15,-1 0-2-15,17 0-2 0,-2 0-3 16,13 0-3-16,-7 0 0 16,11 0 1-16,-7 0 1 15,3 7 1-15,-6-4-2 16,2 6-2-16,-2 1-28 16,-8 8-11-16,-3-5-25 15,-8 12-10-15,-3-6-37 16</inkml:trace>
  <inkml:trace contextRef="#ctx0" brushRef="#br0" timeOffset="19952.916">21138 14559 264 0,'-3'16'99'0,"3"-16"-77"0,32 3 11 0,-29 3 0 16,18-6-14-16,-3 0-3 15,14-6-7-15,-4 3-4 16,11-13-2-16,-7 10-3 0,10-10 1 16,-3 4-1-16,14-4 0 15,-11 3 0-15,7-2 2 16,-6 2-39-16,-1-2-14 16,-7 2-79-1</inkml:trace>
  <inkml:trace contextRef="#ctx0" brushRef="#br0" timeOffset="20340.642">22204 13788 200 0,'-18'-22'77'0,"18"22"-60"0,-10-3 10 0,10 3 1 0,-4 0-8 16,1 0 1-1,-1 6-8-15,1-3-3 16,3 13-5-16,0 3 3 0,7 18 2 15,0-5-1-15,7 24 0 16,-4-12-5-16,11 44-3 16,-3-19 0-16,3 19-1 15,-3-16 0-15,3 15 0 16,-3-18 0-16,3 7 2 16,-3-17-23-16,-1-12-8 15,-3-6-92-15</inkml:trace>
  <inkml:trace contextRef="#ctx0" brushRef="#br0" timeOffset="20836.284">22641 13650 244 0,'-14'-6'93'0,"14"6"-72"0,-14 0 7 0,11 0-2 16,-5 3-12-16,1 0-1 15,0 0-3-15,0 6-1 16,0 7-5-16,0-3 2 0,0 34 0 16,0-13-2-16,4 26-1 15,3-13-1-15,3 31-2 16,1-15 1-16,10 34 1 15,-4-22-1-15,11 16-1 16,-3-19-2-16,14 13 1 16,-4-19 1-16,4-7 0 15,-4-8 6-15,4-23 6 16,-4-3 0-16,11-25 3 16,-7 0 1-16,10-16-1 15,-7 4-1-15,0-23-1 16,-6 7-5-16,-12-28-3 0,-3 12 2 15,-14-3 0-15,0 9-1 16,-17 7-1-16,3 2-3 16,-11 14 1-16,4-4-7 15,-14 28 1-15,6-9-26 16,-9 29-8-16,6-4-41 16,-3 9-17-16,6-6-36 15</inkml:trace>
  <inkml:trace contextRef="#ctx0" brushRef="#br0" timeOffset="21630.129">18860 15628 188 0,'-22'10'71'0,"22"-10"-55"0,-14 9 13 0,14-9 4 15,0 0-10-15,0 0-4 16,4-3 5-16,-1-3 4 16,11 6-15-16,-3-3 11 0,21-4 3 15,-11 7-3-15,21 7-2 16,-10-4-6-16,42 3-2 0,-17 0-2 15,34-9 2-15,-20 3-1 16,49-19 0-16,-25 1-5 16,25-8-3-16,-25 4 0 15,32-6-1-15,-28 6 0 16,3 10 0-16,-21 2-2 16,-3 10 1-16,-18 0-13 15,-11 4-3-15,-10 2-23 16,-11-3-9-16,-6 6-36 15,-8-2-13-15,-4-1-35 16</inkml:trace>
  <inkml:trace contextRef="#ctx0" brushRef="#br0" timeOffset="22081.622">19611 15901 268 0,'7'-12'101'0,"-7"12"-78"0,39-41 9 0,-36 38-3 16,33-13-9-16,-8 3-1 15,21 7 4-15,-10 0 3 0,10 22-14 16,-6-4 4-16,-1 23 2 15,-7-7-4-15,-6 28 0 16,-8-12-8-16,-11 41-2 16,-3-26-2-16,-7 17 1 15,0-20-4-15,-7-3 0 0,4-15 1 16,-1 0 0-16,1-10-5 16,6-6 1-16,1-3 0 15,10-4 2-15,-4-2 1 16,22 3 1-16,-7-4 0 15,24 4 0-15,-13-4 0 16,13 7 2-16,-7-6-3 16,15-7 0-16,-11-3 1 0,31-12 2 15,-13-1-6-15,17-18-1 16,-18 6-49-16,15-28-21 16,-18 12-77-1</inkml:trace>
  <inkml:trace contextRef="#ctx0" brushRef="#br0" timeOffset="22682.857">22052 15481 264 0,'-25'-6'99'0,"25"6"-77"0,-14 0 11 0,14 0 2 16,-3 0-10-16,3 0 0 15,3-10-3-15,1 10-2 16,21-19-10-16,-4 4 5 0,28-23 4 16,-10 10-8-16,28-16-1 15,-14 10-6-15,39-13-1 16,-18 9-1-16,17-3 1 0,-17 10 0 15,18-1 1 1,-21 7-5-16,6 7-1 0,-13 2-17 16,-8 10-5-16,-10 2-28 15,-14 14-9 1,-4-4-85-16</inkml:trace>
  <inkml:trace contextRef="#ctx0" brushRef="#br0" timeOffset="23106.656">22461 15575 252 0,'-3'6'96'0,"3"-6"-75"0,7 0 14 0,-7 0 3 15,7-3 2-15,0 0 3 16,21-3-12-16,-7-1-7 15,29 1-13-15,-11 3-3 0,14 6 2 16,-4 0 3-16,0 13 2 16,-10-3-2-16,-4 27 2 15,-6-5-6-15,-12 24-3 16,-3-12-3-16,-10 16 0 16,-1-16-2-16,-10 25-1 15,0-18-2-15,0 15 1 16,0-16 1-16,7 3 2 15,0-12-3-15,7-6-2 16,0-1-1-16,14-5 0 0,-3-7 0 16,28-13 3-16,-11 4 0 15,25-22 3-15,18-16-1 16,-18-6-1-16,-11 6-8 0,25-22-5 16,-14 16-59-1,11-13-28-15,-15 3-58 16</inkml:trace>
  <inkml:trace contextRef="#ctx0" brushRef="#br0" timeOffset="23959.866">25700 11950 200 0,'-28'-81'77'0,"28"81"-60"0,-25-41 17 0,21 38 4 15,-3-3-7-15,4-1-1 0,3 7-8 16,0 0-1-16,10 47-12 16,1-3 3-16,14 47 4 0,-4-12-4 15,18 59-2-15,-8-32-5 16,29 82-2-16,-14-53 1 15,25 82 0 1,-18-61-2-16,14 64-2 0,-18-60 1 16,18 9-1-16,-17-40-3 15,13 5 0-15,8 20-27 16,-11-47-10-16,-7-29-33 16,-15-25-14-16,-13-24-22 15</inkml:trace>
  <inkml:trace contextRef="#ctx0" brushRef="#br0" timeOffset="24350.649">26875 11794 156 0,'7'-13'60'0,"-7"13"-47"0,0-6 24 0,0 6 8 16,-4 0-5-16,1 0-1 15,-1 6-9-15,1 0-4 0,-1 38-14 16,1-6 1-16,3 34 3 0,0-12-4 15,3 59 1-15,-3-25-8 16,4 53-1-16,-1-31 0 16,1 28 0-16,-1-28-2 15,1 38-2-15,-4-29 1 16,0 1-1-16,0-19-9 16,0-1-2-16,0-21-32 15,0-16-14-15,0-13-72 16</inkml:trace>
  <inkml:trace contextRef="#ctx0" brushRef="#br0" timeOffset="24648.481">26275 12076 232 0,'-7'-41'88'0,"7"41"-69"0,7-3 6 0,-7 3-2 16,7 12-4-16,0 1 3 16,18 22-1-16,-4-7-1 0,28 56-10 15,-10-15-2-15,25 44 2 0,-19-22-4 16,30 47 2-16,27 31-7 16,-3 4-1-16,-11-29 0 15,-7-18 2-15,-3-26-3 16,-4-19 0-16,0-15-15 15,-4-16-4-15,-10-12-36 16,-7-13-14-16,-11-9-46 16</inkml:trace>
  <inkml:trace contextRef="#ctx0" brushRef="#br0" timeOffset="24993.899">27044 11242 244 0,'7'9'93'0,"-7"-9"-72"0,32 104 7 0,-29-92-2 15,15 70-1-15,-4-20 2 16,21 73-12-16,-6-28-4 0,27 68-7 16,-10-40-3-16,24 47 0 0,-17-47-1 15,14 37 0 1,-17-46 0-16,13 34 2 16,-13-38-1-16,13 3-1 0,-10-24-8 15,-4-10-5-15,-10-19-31 16,0-19-11-16,-7-6-65 15</inkml:trace>
  <inkml:trace contextRef="#ctx0" brushRef="#br0" timeOffset="25301.049">27877 11637 252 0,'10'0'93'0,"-10"0"-72"0,28 16 5 0,-24-13-3 16,10 3-4-16,-3 0 3 16,13-3-8-16,-3-3-3 15,11-9-6-15,-4 3-4 0,11-16 2 16,-7 3-2-16,10-9 2 15,-6 3-2-15,6 3-1 16,-7 3-13-16,0 9-6 16,-6 1-32-16,-5 18-15 0,-2 1-47 31</inkml:trace>
  <inkml:trace contextRef="#ctx0" brushRef="#br0" timeOffset="25520.447">28180 12295 212 0,'3'10'79'0,"-3"-10"-61"0,18-22 15 0,-18 19 3 0,11-13-16 16,-1 7-6-16,15-10-6 16,-4 6-3-16,18-6-3 15,-7 4-2-15,17-10 1 0,-10 6-1 16,14-9 2-16,-11 3-10 0,22-19-2 15,-15 9-44-15,14-12-16 16,-13 9-29 0</inkml:trace>
  <inkml:trace contextRef="#ctx0" brushRef="#br0" timeOffset="26179.899">29309 10687 184 0,'-14'-41'68'0,"14"41"-52"0,-14-16 19 0,10 16 5 0,-3-3-3 16,0 0 1 0,-4 3-13-16,1 0-2 0,-8 3-14 15,4 0-5-15,-11 13-1 0,4-3-2 16,-14 15-1-16,7-3 1 15,-15 34 1-15,8-12 1 16,-7 22 3-16,10-12-5 16,0 2-1-16,4-11 0 15,10-1 0-15,4-10-3 16,14-2 2-16,0-7 1 16,21-3 0-16,-3-6 0 15,21 6 0-15,-7-6 2 16,31 9 3-16,-14-6-4 15,40 19-1-15,-19-1 0 0,25 7 2 16,-20-3 1 0,16 6 3-16,-20-12 3 15,-4 15 2-15,-14-6-1 0,-18 16-1 16,-7-10-8-16,-28 4 0 16,0-10 1-16,-24 0 1 15,6-9-1-15,-17-1-2 16,3-5-2-16,-17-7 1 15,10-10 7-15,-11-5 4 16,12-1 1-16,-1-18 1 16,7-1-2-16,11-43 1 15,3 9 3-15,22-53 1 16,-1 19-4-16,25-89 1 0,-6 42-7 16,13-98-1-16,-10 60-2 15,3-75-2-15,-7 66 1 16,0-20-1-16,-7 54-16 15,-3 25-4-15,-4 26-3 16,-7 30-2-16,0 13-10 16,-7 41-2-16,0 0-14 15,-11 28-3-15,4-3-75 16</inkml:trace>
  <inkml:trace contextRef="#ctx0" brushRef="#br0" timeOffset="26766.093">27841 14747 184 0,'-21'-72'71'0,"21"72"-55"0,0-34 20 16,0 31 6-16,4-7-14 0,-1 1-4 15,4 2 1-15,-3 1 1 16,6 12-13 0,-3 1 10-16,4 49 6 0,-4-9-9 0,0 41-3 15,-3-16-6 1,-1 60-2-16,-3-29-5 0,0 60-3 16,0-37-3-16,-3 27 1 15,-1-37 3-15,4 41 1 16,0-38-12-16,0 0-7 15,0-24-31-15,0-17-15 16,0-15-77 0</inkml:trace>
  <inkml:trace contextRef="#ctx0" brushRef="#br0" timeOffset="27080.911">27213 14826 252 0,'7'-22'96'0,"-7"22"-75"0,22 25 8 16,-22-16-1-16,17 23-6 15,-3-4-1-15,29 28-5 16,-8-2 0-16,28 52-9 15,-13-21 0-15,34 56 0 0,-20-31-3 16,38 18-3-16,-21-27 0 0,15 18 1 16,-22-28-1-16,24 6-1 15,-23-16-15-15,2-18-5 16,-13-3-63-16,-8-26-25 16,-10-6-5-1</inkml:trace>
  <inkml:trace contextRef="#ctx0" brushRef="#br0" timeOffset="27441.397">28441 14277 228 0,'0'-38'88'0,"0"38"-69"0,-7-18 13 16,3 14 2-16,1 4-11 15,-1 0-1-15,1 10-13 16,-1-4-5-16,11 35-3 16,0-7 3-16,15 23 5 15,-5-10-1-15,15 34 1 0,-7-15-5 16,10 25-1-16,-7-19-1 15,11 13 1-15,-7-22-2 16,6 12-1-16,8 13 1 16,-17-35-1-16,-8-12-25 15,-4-19-8-15,-3-4-45 16,-6-18-17-16,-5 0-6 16</inkml:trace>
  <inkml:trace contextRef="#ctx0" brushRef="#br0" timeOffset="28104.87">28169 15409 260 0,'-3'-10'96'0,"3"10"-75"0,-4-15 10 0,1 15 1 0,3-6-14 0,0 6-2 16,0 0-5-1,0 0 0-15,3 0-6 0,1 6-3 16,6-6 1-16,-3 0-2 16,15-10 2-16,-5 4-2 15,11-13 2-15,-6 0-2 16,6 1-1-16,-7-1-6 16,0 3-1-16,-3 4-28 15,-8 8-12-15,1 1-81 16</inkml:trace>
  <inkml:trace contextRef="#ctx0" brushRef="#br0" timeOffset="28342.33">28317 15544 228 0,'8'15'85'0,"-8"-15"-66"0,14 13 8 0,-14-10 0 16,7 3-7-16,-4-3 0 15,11 1-5-15,-3-4-1 16,10-7-8-16,-3 1-4 0,6-7 1 16,-2 4-2-16,6-10 2 15,-3 4-7-15,3-4 1 16,-7 3-52-16,4-3-23 0,-4 4-33 16</inkml:trace>
  <inkml:trace contextRef="#ctx0" brushRef="#br0" timeOffset="28763.718">28236 14700 260 0,'-3'0'96'0,"3"0"-75"0,3 0 8 0,-3 0-1 16,4 3-6-16,-1-3 1 16,15 0-6-16,0 0 0 15,17-3-10-15,-7-3-4 0,18-3 0 16,-7-1 0-16,14-9 1 16,-11 4 0-16,32-10 0 15,-14 6-5-15,14-13 1 0,-14 7-5 16,4-6 1-1,-11 6-88-15,3 9-38 0,-7 1 10 16</inkml:trace>
  <inkml:trace contextRef="#ctx0" brushRef="#br0" timeOffset="29212.48">29034 15556 216 0,'0'-6'82'0,"0"6"-64"0,-4 0 11 0,4 0-1 16,0 0-10-16,0 0-3 16,0 0-4-16,0 0-2 15,0 3-5-15,0 0 6 0,4 0 5 16,-1 0 8-16,8-9 3 15,-1 0 2-15,11-13 0 16,-3 3-13-16,21-24-4 16,-7 11-7-16,21-18-3 15,17-3-3-15,-3 6 1 0,-7 10-4 16,-10 6 1-16,-5-1-44 16,-6 11-18-16,-4-1-79 15</inkml:trace>
  <inkml:trace contextRef="#ctx0" brushRef="#br0" timeOffset="30038.327">29852 13637 252 0,'-18'-9'96'0,"4"12"-75"0,-10 13 6 0,10-4-2 15,-8 10-10-15,-2 10 2 0,-5 11-4 16,1 8 0-1,-4 5-7-15,1 0 0 0,-5 4 4 0,1 0-4 16,10-13 2-16,4-3-5 16,0 15-2-16,3-12-3 15,8 0 1-15,3-12 1 16,7-1 0-16,0-9 0 16,14-6 0-16,-3-3 0 15,13-7 0-15,-6-3 0 16,24 1 0-16,-7-1 4 15,33 3 2-15,-16 1 0 16,19 2 1-16,-15-2-2 16,26 9 0-16,-15-7-3 15,17 13-2-15,-17-6 1 16,4 12-1-16,-11 1 4 16,-7 18 2-16,-11-6 0 15,-7 15-1-15,-6-12-3 0,-15 22 1 16,0-15-2-16,-21 21 2 15,3-12-2-15,-28 9 2 16,8-19-2-16,-19 3-1 16,8-12-2-16,-7-9 1 15,3-7 1-15,-3-9 0 16,10-3 0-16,-7-16 2 16,7 0-1-16,4-35-1 15,7 13 5-15,10-28 4 16,4 6-1-16,11-50 3 15,-1 16 0-15,19-57 1 16,-8 28-4-16,21-68-3 16,-7 43-2-16,7-62 0 15,-6 49-2-15,-15-37-1 0,-4 38 3 16,-13 9 0-16,-1 32-1 16,-10 21-2-16,4 23-2 15,-8 24 1-15,4 4 1 16,-11 40 0-16,4 1-9 15,-14 21-2-15,7-9-29 16,-18 13-14-16,7-7-21 0,-11 13-8 16,8-7-48-1</inkml:trace>
  <inkml:trace contextRef="#ctx0" brushRef="#br0" timeOffset="30818.296">29503 13242 300 0,'-32'-25'112'0,"32"25"-87"0,-39-25-7 0,32 22-7 0,-17-6-8 16,2 9 1-16,-16 0 0 15,6 0 0-15,-25 9-2 16,11-3-2-16,-42 19 3 0,18-6 4 16,-36 28 6-16,25-9-5 15,-53 24-2-15,31-18-1 16,-62 54 1-16,41-29 1 15,-49 47 3-15,43-32-1 16,-57 70 0-16,46-38-3 16,-46 38 1-16,49-42 0 15,-14 51 1-15,40-43-4 16,-12 65-3-16,32-47 0 16,4 50-1-16,21-47 0 15,25 34 0-15,10-43 0 0,32 37 0 16,0-34-3-16,39 6 0 15,-7-31-1-15,59 25 3 16,-20-29 0-16,70 14 3 16,-35-29-1-16,77 3 2 15,-45-25-4-15,77-4 0 16,-49-18 5-16,84-15 2 16,-66-10 4-16,80-22 4 15,-70-3-2-15,85-57 1 16,-78 16-5-16,67-34-3 15,-74 21 2-15,50-65 2 16,-68 34 2-16,39-53 1 16,-60 38-4-16,47-70 0 15,-54 51-1-15,18-94 3 0,-47 59-3 16,16-116-2-16,-40 79 0 16,-21-114 1-16,-25 86-3 15,-49-101-2-15,0 94 0 16,-84-88-1-16,24 95-5 15,-85-45-1-15,43 76-4 16,-71 37-1-16,46 41-14 16,-74 66-6-16,53 10-20 15,-75 55-5-15,61-2-60 16,-57 62-26-16,57-21 20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095BB-E9AF-43A5-BBB4-80DC9B3ED73A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ACD91-3E8E-4C8D-A76B-4D62B4033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05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89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7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94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4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64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355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136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7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5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99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57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DF4ABBB-B04F-4BC6-ADCB-8ADF7014A510}" type="datetimeFigureOut">
              <a:rPr lang="en-US" smtClean="0"/>
              <a:t>12/28/2019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480FB9-31DC-44C7-9D71-96478F24B4F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57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customXml" Target="../ink/ink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7616-E1C7-43D8-A9E3-EAB39E0887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3.8: </a:t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Equations with Absolute Value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814DE-1085-4994-9D3C-AAA1E90775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concepts</a:t>
            </a:r>
          </a:p>
        </p:txBody>
      </p:sp>
    </p:spTree>
    <p:extLst>
      <p:ext uri="{BB962C8B-B14F-4D97-AF65-F5344CB8AC3E}">
        <p14:creationId xmlns:p14="http://schemas.microsoft.com/office/powerpoint/2010/main" val="1753576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29451" y="343185"/>
            <a:ext cx="10058400" cy="82573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6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2" name="Rectangle 1"/>
          <p:cNvSpPr/>
          <p:nvPr/>
        </p:nvSpPr>
        <p:spPr>
          <a:xfrm>
            <a:off x="158674" y="1168916"/>
            <a:ext cx="1169770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Students will solve equations involving absolute value.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9490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98908" y="48713"/>
            <a:ext cx="6075913" cy="1149243"/>
          </a:xfrm>
        </p:spPr>
        <p:txBody>
          <a:bodyPr>
            <a:normAutofit/>
          </a:bodyPr>
          <a:lstStyle/>
          <a:p>
            <a:pPr algn="ctr"/>
            <a:r>
              <a:rPr lang="en-US" sz="8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 Value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098908" y="1197956"/>
                <a:ext cx="5553181" cy="1432227"/>
              </a:xfrm>
            </p:spPr>
            <p:txBody>
              <a:bodyPr>
                <a:noAutofit/>
              </a:bodyPr>
              <a:lstStyle/>
              <a:p>
                <a:pPr marL="0" indent="0">
                  <a:buClr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8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n-US" sz="8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=+</m:t>
                      </m:r>
                      <m:r>
                        <a:rPr lang="en-US" sz="8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8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098908" y="1197956"/>
                <a:ext cx="5553181" cy="143222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5682683-1FFC-4728-9B3A-08FA4BF12465}"/>
                  </a:ext>
                </a:extLst>
              </p:cNvPr>
              <p:cNvSpPr txBox="1"/>
              <p:nvPr/>
            </p:nvSpPr>
            <p:spPr>
              <a:xfrm>
                <a:off x="172092" y="3464960"/>
                <a:ext cx="1194493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6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d>
                    </m:oMath>
                  </m:oMathPara>
                </a14:m>
                <a:endParaRPr lang="en-US" sz="66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5682683-1FFC-4728-9B3A-08FA4BF124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092" y="3464960"/>
                <a:ext cx="1194493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BEAFFB-1A7C-4053-8FA8-1B28BB16B2FE}"/>
                  </a:ext>
                </a:extLst>
              </p:cNvPr>
              <p:cNvSpPr txBox="1"/>
              <p:nvPr/>
            </p:nvSpPr>
            <p:spPr>
              <a:xfrm>
                <a:off x="6052335" y="3464960"/>
                <a:ext cx="1826077" cy="10156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6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</m:oMath>
                  </m:oMathPara>
                </a14:m>
                <a:endParaRPr lang="en-US" sz="66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BEAFFB-1A7C-4053-8FA8-1B28BB16B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2335" y="3464960"/>
                <a:ext cx="1826077" cy="10156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76E860C3-5B39-4E94-A7A4-7CD5A101DE49}"/>
              </a:ext>
            </a:extLst>
          </p:cNvPr>
          <p:cNvSpPr txBox="1"/>
          <p:nvPr/>
        </p:nvSpPr>
        <p:spPr>
          <a:xfrm>
            <a:off x="59076" y="2799706"/>
            <a:ext cx="37372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3FB60A9A-16DE-484D-9719-E3CCF9057D62}"/>
                  </a:ext>
                </a:extLst>
              </p14:cNvPr>
              <p14:cNvContentPartPr/>
              <p14:nvPr/>
            </p14:nvContentPartPr>
            <p14:xfrm>
              <a:off x="1398240" y="3575160"/>
              <a:ext cx="7642080" cy="6595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3FB60A9A-16DE-484D-9719-E3CCF9057D6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388880" y="3565800"/>
                <a:ext cx="7660800" cy="67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8202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6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=9</m:t>
                    </m:r>
                  </m:oMath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3B043886-3AAD-429A-9547-BF6805422ACE}"/>
                  </a:ext>
                </a:extLst>
              </p14:cNvPr>
              <p14:cNvContentPartPr/>
              <p14:nvPr/>
            </p14:nvContentPartPr>
            <p14:xfrm>
              <a:off x="2811960" y="1571760"/>
              <a:ext cx="5954040" cy="35402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3B043886-3AAD-429A-9547-BF6805422A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802600" y="1562400"/>
                <a:ext cx="5972760" cy="3558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79370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6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+5=16</m:t>
                    </m:r>
                  </m:oMath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15AAE3A-2122-406A-9420-ED81434D8C04}"/>
                  </a:ext>
                </a:extLst>
              </p14:cNvPr>
              <p14:cNvContentPartPr/>
              <p14:nvPr/>
            </p14:nvContentPartPr>
            <p14:xfrm>
              <a:off x="3207960" y="942840"/>
              <a:ext cx="6300720" cy="36100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15AAE3A-2122-406A-9420-ED81434D8C0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98600" y="933480"/>
                <a:ext cx="6319440" cy="362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21870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66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4</m:t>
                    </m:r>
                    <m:d>
                      <m:dPr>
                        <m:begChr m:val="|"/>
                        <m:endChr m:val="|"/>
                        <m:ctrlPr>
                          <a:rPr lang="en-US" sz="6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=32</m:t>
                    </m:r>
                  </m:oMath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ECCB1C0-21A4-4569-8A49-F2204C89D80F}"/>
                  </a:ext>
                </a:extLst>
              </p14:cNvPr>
              <p14:cNvContentPartPr/>
              <p14:nvPr/>
            </p14:nvContentPartPr>
            <p14:xfrm>
              <a:off x="1855440" y="1762560"/>
              <a:ext cx="8340480" cy="28753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ECCB1C0-21A4-4569-8A49-F2204C89D80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46080" y="1753200"/>
                <a:ext cx="8359200" cy="2894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36021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7</m:t>
                    </m:r>
                    <m:d>
                      <m:dPr>
                        <m:begChr m:val="|"/>
                        <m:endChr m:val="|"/>
                        <m:ctrlPr>
                          <a:rPr lang="en-US" sz="6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−14=35</m:t>
                    </m:r>
                  </m:oMath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6AF67B7-8635-4C87-A6D8-69D4BEAD7B4C}"/>
                  </a:ext>
                </a:extLst>
              </p14:cNvPr>
              <p14:cNvContentPartPr/>
              <p14:nvPr/>
            </p14:nvContentPartPr>
            <p14:xfrm>
              <a:off x="3773160" y="776880"/>
              <a:ext cx="6386040" cy="4402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6AF67B7-8635-4C87-A6D8-69D4BEAD7B4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763800" y="767520"/>
                <a:ext cx="6404760" cy="4421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66817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69863"/>
            <a:ext cx="10179050" cy="765175"/>
          </a:xfrm>
        </p:spPr>
        <p:txBody>
          <a:bodyPr/>
          <a:lstStyle/>
          <a:p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sz="66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begChr m:val="|"/>
                        <m:endChr m:val="|"/>
                        <m:ctrlPr>
                          <a:rPr lang="en-US" sz="66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|"/>
                        <m:endChr m:val="|"/>
                        <m:ctrlPr>
                          <a:rPr lang="en-US" sz="6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en-US" sz="6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|"/>
                        <m:endChr m:val="|"/>
                        <m:ctrlPr>
                          <a:rPr lang="en-US" sz="6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66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  <m:r>
                      <a:rPr lang="en-US" sz="66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=14</m:t>
                    </m:r>
                  </m:oMath>
                </a14:m>
                <a:endPara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547124" y="935038"/>
                <a:ext cx="10179050" cy="3594100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A467C219-719D-4D61-86BE-BEF2B43C9BEF}"/>
                  </a:ext>
                </a:extLst>
              </p14:cNvPr>
              <p14:cNvContentPartPr/>
              <p14:nvPr/>
            </p14:nvContentPartPr>
            <p14:xfrm>
              <a:off x="2994840" y="2156400"/>
              <a:ext cx="8332560" cy="39319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A467C219-719D-4D61-86BE-BEF2B43C9BE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85480" y="2147040"/>
                <a:ext cx="8351280" cy="3950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1111624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53</TotalTime>
  <Words>61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CHAPTER 3.8:  Solving Equations with Absolute Value</vt:lpstr>
      <vt:lpstr>PowerPoint Presentation</vt:lpstr>
      <vt:lpstr>Absolute Value</vt:lpstr>
      <vt:lpstr>Example 1</vt:lpstr>
      <vt:lpstr>Example 2</vt:lpstr>
      <vt:lpstr>Example 3</vt:lpstr>
      <vt:lpstr>Example 4</vt:lpstr>
      <vt:lpstr>Example 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2.7:  USING THE DISTRIBUTIVE PROPERTY</dc:title>
  <dc:creator>Michael Kuniega</dc:creator>
  <cp:lastModifiedBy>Michael Kuniega</cp:lastModifiedBy>
  <cp:revision>11</cp:revision>
  <dcterms:created xsi:type="dcterms:W3CDTF">2019-12-28T00:10:28Z</dcterms:created>
  <dcterms:modified xsi:type="dcterms:W3CDTF">2019-12-29T01:03:03Z</dcterms:modified>
</cp:coreProperties>
</file>